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313" r:id="rId4"/>
    <p:sldId id="314" r:id="rId5"/>
    <p:sldId id="261" r:id="rId6"/>
    <p:sldId id="257" r:id="rId7"/>
    <p:sldId id="260" r:id="rId8"/>
    <p:sldId id="259" r:id="rId9"/>
    <p:sldId id="258" r:id="rId10"/>
    <p:sldId id="264" r:id="rId11"/>
    <p:sldId id="276" r:id="rId12"/>
    <p:sldId id="277" r:id="rId13"/>
    <p:sldId id="289" r:id="rId14"/>
    <p:sldId id="280" r:id="rId15"/>
    <p:sldId id="294" r:id="rId16"/>
    <p:sldId id="278" r:id="rId17"/>
    <p:sldId id="295" r:id="rId18"/>
    <p:sldId id="279" r:id="rId19"/>
    <p:sldId id="296" r:id="rId20"/>
    <p:sldId id="265" r:id="rId21"/>
    <p:sldId id="297" r:id="rId22"/>
    <p:sldId id="266" r:id="rId23"/>
    <p:sldId id="298" r:id="rId24"/>
    <p:sldId id="268" r:id="rId25"/>
    <p:sldId id="299" r:id="rId26"/>
    <p:sldId id="281" r:id="rId27"/>
    <p:sldId id="300" r:id="rId28"/>
    <p:sldId id="282" r:id="rId29"/>
    <p:sldId id="301" r:id="rId30"/>
    <p:sldId id="284" r:id="rId31"/>
    <p:sldId id="302" r:id="rId32"/>
    <p:sldId id="263" r:id="rId33"/>
    <p:sldId id="303" r:id="rId34"/>
    <p:sldId id="285" r:id="rId35"/>
    <p:sldId id="304" r:id="rId36"/>
    <p:sldId id="286" r:id="rId37"/>
    <p:sldId id="305" r:id="rId38"/>
    <p:sldId id="293" r:id="rId39"/>
    <p:sldId id="306" r:id="rId40"/>
    <p:sldId id="283" r:id="rId41"/>
    <p:sldId id="290" r:id="rId42"/>
    <p:sldId id="287" r:id="rId43"/>
    <p:sldId id="292" r:id="rId44"/>
    <p:sldId id="291" r:id="rId45"/>
    <p:sldId id="326" r:id="rId46"/>
    <p:sldId id="328" r:id="rId47"/>
    <p:sldId id="329" r:id="rId48"/>
    <p:sldId id="330" r:id="rId49"/>
    <p:sldId id="331" r:id="rId50"/>
    <p:sldId id="269" r:id="rId51"/>
    <p:sldId id="270" r:id="rId52"/>
    <p:sldId id="271" r:id="rId53"/>
    <p:sldId id="272" r:id="rId54"/>
    <p:sldId id="307" r:id="rId55"/>
    <p:sldId id="273" r:id="rId56"/>
    <p:sldId id="308" r:id="rId57"/>
    <p:sldId id="274" r:id="rId58"/>
    <p:sldId id="309" r:id="rId59"/>
    <p:sldId id="275" r:id="rId60"/>
    <p:sldId id="310" r:id="rId61"/>
    <p:sldId id="312" r:id="rId62"/>
    <p:sldId id="315" r:id="rId63"/>
    <p:sldId id="316" r:id="rId64"/>
    <p:sldId id="317" r:id="rId65"/>
    <p:sldId id="318" r:id="rId66"/>
    <p:sldId id="319" r:id="rId67"/>
    <p:sldId id="320" r:id="rId68"/>
    <p:sldId id="311" r:id="rId69"/>
    <p:sldId id="321" r:id="rId70"/>
    <p:sldId id="325" r:id="rId71"/>
    <p:sldId id="323" r:id="rId72"/>
    <p:sldId id="322" r:id="rId73"/>
    <p:sldId id="332" r:id="rId74"/>
    <p:sldId id="333" r:id="rId75"/>
    <p:sldId id="334" r:id="rId76"/>
    <p:sldId id="335" r:id="rId77"/>
    <p:sldId id="336" r:id="rId78"/>
    <p:sldId id="337" r:id="rId79"/>
    <p:sldId id="338"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291" autoAdjust="0"/>
  </p:normalViewPr>
  <p:slideViewPr>
    <p:cSldViewPr snapToGrid="0">
      <p:cViewPr varScale="1">
        <p:scale>
          <a:sx n="68" d="100"/>
          <a:sy n="68" d="100"/>
        </p:scale>
        <p:origin x="14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26059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066605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78100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200674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83513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9" name="Footer Placeholder 8"/>
          <p:cNvSpPr>
            <a:spLocks noGrp="1"/>
          </p:cNvSpPr>
          <p:nvPr>
            <p:ph type="ftr" sz="quarter" idx="11"/>
          </p:nvPr>
        </p:nvSpPr>
        <p:spPr/>
        <p:txBody>
          <a:body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21795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584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93048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8365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220A786-FFAF-4509-A53D-1665837FCACB}" type="datetimeFigureOut">
              <a:rPr lang="zh-TW" altLang="en-US" smtClean="0"/>
              <a:t>2022/1/12</a:t>
            </a:fld>
            <a:endParaRPr lang="zh-TW"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zh-TW" altLang="en-US"/>
          </a:p>
        </p:txBody>
      </p:sp>
      <p:sp>
        <p:nvSpPr>
          <p:cNvPr id="11" name="Slide Number Placeholder 10"/>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43910077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tx1"/>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20A786-FFAF-4509-A53D-1665837FCACB}" type="datetimeFigureOut">
              <a:rPr lang="zh-TW" altLang="en-US" smtClean="0"/>
              <a:t>2022/1/12</a:t>
            </a:fld>
            <a:endParaRPr lang="zh-TW"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82644772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220A786-FFAF-4509-A53D-1665837FCACB}" type="datetimeFigureOut">
              <a:rPr lang="zh-TW" altLang="en-US" smtClean="0"/>
              <a:t>2022/1/12</a:t>
            </a:fld>
            <a:endParaRPr lang="zh-TW"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zh-TW"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400101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t>Web development</a:t>
            </a:r>
            <a:endParaRPr lang="zh-TW" altLang="en-US" b="1" dirty="0"/>
          </a:p>
        </p:txBody>
      </p:sp>
      <p:sp>
        <p:nvSpPr>
          <p:cNvPr id="3" name="副標題 2"/>
          <p:cNvSpPr>
            <a:spLocks noGrp="1"/>
          </p:cNvSpPr>
          <p:nvPr>
            <p:ph type="subTitle" idx="1"/>
          </p:nvPr>
        </p:nvSpPr>
        <p:spPr>
          <a:xfrm>
            <a:off x="2832464" y="4465086"/>
            <a:ext cx="3479072" cy="1239894"/>
          </a:xfrm>
        </p:spPr>
        <p:txBody>
          <a:bodyPr/>
          <a:lstStyle/>
          <a:p>
            <a:pPr algn="l"/>
            <a:r>
              <a:rPr lang="en-US" altLang="zh-TW" dirty="0"/>
              <a:t>Student: Nicole Jade D. Fernandez  </a:t>
            </a:r>
          </a:p>
          <a:p>
            <a:pPr algn="l"/>
            <a:r>
              <a:rPr lang="en-US" altLang="zh-TW" dirty="0"/>
              <a:t> 	4100E211 </a:t>
            </a:r>
            <a:r>
              <a:rPr lang="zh-TW" altLang="en-US" b="1" dirty="0"/>
              <a:t>潔妮可</a:t>
            </a:r>
            <a:endParaRPr lang="en-US" altLang="zh-TW" dirty="0"/>
          </a:p>
          <a:p>
            <a:pPr algn="l"/>
            <a:r>
              <a:rPr lang="en-US" altLang="zh-TW" dirty="0"/>
              <a:t>Teacher: My dear great teacher</a:t>
            </a:r>
          </a:p>
        </p:txBody>
      </p:sp>
    </p:spTree>
    <p:extLst>
      <p:ext uri="{BB962C8B-B14F-4D97-AF65-F5344CB8AC3E}">
        <p14:creationId xmlns:p14="http://schemas.microsoft.com/office/powerpoint/2010/main" val="371232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br>
              <a:rPr lang="en-US" altLang="zh-TW" b="1" dirty="0">
                <a:latin typeface="Arial Black" panose="020B0A04020102020204" pitchFamily="34" charset="0"/>
              </a:rPr>
            </a:br>
            <a:r>
              <a:rPr lang="en-US" altLang="zh-TW" b="1" dirty="0">
                <a:latin typeface="Arial Black" panose="020B0A04020102020204" pitchFamily="34" charset="0"/>
              </a:rPr>
              <a:t>XAMPP HTML PROGRAMMING</a:t>
            </a:r>
            <a:br>
              <a:rPr lang="en-US" altLang="zh-TW" b="1" dirty="0">
                <a:latin typeface="Arial Black" panose="020B0A04020102020204" pitchFamily="34" charset="0"/>
              </a:rPr>
            </a:br>
            <a:r>
              <a:rPr lang="en-US" altLang="zh-TW" sz="2700" dirty="0">
                <a:latin typeface="Arial Narrow" panose="020B0606020202030204" pitchFamily="34" charset="0"/>
              </a:rPr>
              <a:t>(my works)</a:t>
            </a:r>
            <a:br>
              <a:rPr lang="en-US" altLang="zh-TW" b="1" dirty="0">
                <a:latin typeface="Arial Black" panose="020B0A04020102020204" pitchFamily="34" charset="0"/>
              </a:rPr>
            </a:br>
            <a:endParaRPr lang="zh-TW" altLang="en-US" dirty="0"/>
          </a:p>
        </p:txBody>
      </p:sp>
    </p:spTree>
    <p:extLst>
      <p:ext uri="{BB962C8B-B14F-4D97-AF65-F5344CB8AC3E}">
        <p14:creationId xmlns:p14="http://schemas.microsoft.com/office/powerpoint/2010/main" val="227140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04211" y="1574738"/>
            <a:ext cx="7138737" cy="4946288"/>
          </a:xfrm>
          <a:prstGeom prst="rect">
            <a:avLst/>
          </a:prstGeom>
        </p:spPr>
      </p:pic>
      <p:sp>
        <p:nvSpPr>
          <p:cNvPr id="4" name="文字方塊 3"/>
          <p:cNvSpPr txBox="1"/>
          <p:nvPr/>
        </p:nvSpPr>
        <p:spPr>
          <a:xfrm>
            <a:off x="141120" y="281135"/>
            <a:ext cx="2499059" cy="2277547"/>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sz="2400" b="1" dirty="0">
              <a:latin typeface="Arial Black" panose="020B0A04020102020204" pitchFamily="34" charset="0"/>
            </a:endParaRPr>
          </a:p>
          <a:p>
            <a:r>
              <a:rPr lang="en-US" altLang="zh-TW" sz="1600" b="1" dirty="0">
                <a:latin typeface="Arial Black" panose="020B0A04020102020204" pitchFamily="34" charset="0"/>
              </a:rPr>
              <a:t>HTML 1.html</a:t>
            </a:r>
          </a:p>
          <a:p>
            <a:endParaRPr lang="en-US" altLang="zh-TW" sz="1600" dirty="0"/>
          </a:p>
          <a:p>
            <a:r>
              <a:rPr lang="en-US" altLang="zh-TW" sz="2400" dirty="0"/>
              <a:t>Headings </a:t>
            </a:r>
          </a:p>
          <a:p>
            <a:endParaRPr lang="zh-TW" altLang="en-US" sz="2400" dirty="0"/>
          </a:p>
        </p:txBody>
      </p:sp>
      <p:sp>
        <p:nvSpPr>
          <p:cNvPr id="5" name="TextBox 4">
            <a:extLst>
              <a:ext uri="{FF2B5EF4-FFF2-40B4-BE49-F238E27FC236}">
                <a16:creationId xmlns:a16="http://schemas.microsoft.com/office/drawing/2014/main" id="{5C64B063-5682-4CCB-B1C2-33076D927669}"/>
              </a:ext>
            </a:extLst>
          </p:cNvPr>
          <p:cNvSpPr txBox="1"/>
          <p:nvPr/>
        </p:nvSpPr>
        <p:spPr>
          <a:xfrm>
            <a:off x="4045984" y="765247"/>
            <a:ext cx="2499059" cy="523220"/>
          </a:xfrm>
          <a:prstGeom prst="rect">
            <a:avLst/>
          </a:prstGeom>
          <a:noFill/>
        </p:spPr>
        <p:txBody>
          <a:bodyPr wrap="square" rtlCol="0">
            <a:spAutoFit/>
          </a:bodyPr>
          <a:lstStyle/>
          <a:p>
            <a:r>
              <a:rPr lang="en-US" sz="2800" b="1" dirty="0"/>
              <a:t>HTML codes </a:t>
            </a:r>
            <a:endParaRPr lang="en-PH" sz="2800" b="1" dirty="0"/>
          </a:p>
        </p:txBody>
      </p:sp>
      <p:pic>
        <p:nvPicPr>
          <p:cNvPr id="3" name="Picture 2">
            <a:extLst>
              <a:ext uri="{FF2B5EF4-FFF2-40B4-BE49-F238E27FC236}">
                <a16:creationId xmlns:a16="http://schemas.microsoft.com/office/drawing/2014/main" id="{6E031FCB-D699-4D92-93E3-DD97D4E1F3B5}"/>
              </a:ext>
            </a:extLst>
          </p:cNvPr>
          <p:cNvPicPr>
            <a:picLocks noChangeAspect="1"/>
          </p:cNvPicPr>
          <p:nvPr/>
        </p:nvPicPr>
        <p:blipFill>
          <a:blip r:embed="rId3"/>
          <a:stretch>
            <a:fillRect/>
          </a:stretch>
        </p:blipFill>
        <p:spPr>
          <a:xfrm>
            <a:off x="5768571" y="4588339"/>
            <a:ext cx="2755631" cy="1676545"/>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5B226DA6-92A6-4AFE-AC26-2B7830FFFDB3}"/>
              </a:ext>
            </a:extLst>
          </p:cNvPr>
          <p:cNvSpPr txBox="1"/>
          <p:nvPr/>
        </p:nvSpPr>
        <p:spPr>
          <a:xfrm>
            <a:off x="6716253" y="4123289"/>
            <a:ext cx="1147588"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81672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20253" y="1673045"/>
            <a:ext cx="7288117" cy="5049789"/>
          </a:xfrm>
          <a:prstGeom prst="rect">
            <a:avLst/>
          </a:prstGeom>
        </p:spPr>
      </p:pic>
      <p:sp>
        <p:nvSpPr>
          <p:cNvPr id="4" name="文字方塊 3"/>
          <p:cNvSpPr txBox="1"/>
          <p:nvPr/>
        </p:nvSpPr>
        <p:spPr>
          <a:xfrm>
            <a:off x="187504" y="416292"/>
            <a:ext cx="2621870" cy="1231106"/>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sz="2000" b="1" dirty="0"/>
              <a:t>Html 2.html</a:t>
            </a:r>
            <a:endParaRPr lang="zh-TW" altLang="en-US" sz="2000" b="1" dirty="0"/>
          </a:p>
        </p:txBody>
      </p:sp>
      <p:sp>
        <p:nvSpPr>
          <p:cNvPr id="5" name="TextBox 4">
            <a:extLst>
              <a:ext uri="{FF2B5EF4-FFF2-40B4-BE49-F238E27FC236}">
                <a16:creationId xmlns:a16="http://schemas.microsoft.com/office/drawing/2014/main" id="{2E3A4C48-5317-4B71-A168-B54D249B0878}"/>
              </a:ext>
            </a:extLst>
          </p:cNvPr>
          <p:cNvSpPr txBox="1"/>
          <p:nvPr/>
        </p:nvSpPr>
        <p:spPr>
          <a:xfrm>
            <a:off x="4010526" y="737937"/>
            <a:ext cx="3577390" cy="800219"/>
          </a:xfrm>
          <a:prstGeom prst="rect">
            <a:avLst/>
          </a:prstGeom>
          <a:noFill/>
        </p:spPr>
        <p:txBody>
          <a:bodyPr wrap="square" rtlCol="0">
            <a:spAutoFit/>
          </a:bodyPr>
          <a:lstStyle/>
          <a:p>
            <a:r>
              <a:rPr lang="en-US" sz="2800" b="1" dirty="0"/>
              <a:t>HTML codes </a:t>
            </a:r>
            <a:endParaRPr lang="en-PH" sz="2800" b="1" dirty="0"/>
          </a:p>
          <a:p>
            <a:endParaRPr lang="en-PH" dirty="0"/>
          </a:p>
        </p:txBody>
      </p:sp>
    </p:spTree>
    <p:extLst>
      <p:ext uri="{BB962C8B-B14F-4D97-AF65-F5344CB8AC3E}">
        <p14:creationId xmlns:p14="http://schemas.microsoft.com/office/powerpoint/2010/main" val="316767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4DDDA-ADD9-49A9-99A6-3CF0C70CBD76}"/>
              </a:ext>
            </a:extLst>
          </p:cNvPr>
          <p:cNvPicPr>
            <a:picLocks noChangeAspect="1"/>
          </p:cNvPicPr>
          <p:nvPr/>
        </p:nvPicPr>
        <p:blipFill>
          <a:blip r:embed="rId2"/>
          <a:stretch>
            <a:fillRect/>
          </a:stretch>
        </p:blipFill>
        <p:spPr>
          <a:xfrm>
            <a:off x="512870" y="1007628"/>
            <a:ext cx="8118259" cy="4595427"/>
          </a:xfrm>
          <a:prstGeom prst="rect">
            <a:avLst/>
          </a:prstGeom>
        </p:spPr>
      </p:pic>
      <p:sp>
        <p:nvSpPr>
          <p:cNvPr id="3" name="TextBox 2">
            <a:extLst>
              <a:ext uri="{FF2B5EF4-FFF2-40B4-BE49-F238E27FC236}">
                <a16:creationId xmlns:a16="http://schemas.microsoft.com/office/drawing/2014/main" id="{6CA5C2E0-104C-47D9-8DE3-8398222E3067}"/>
              </a:ext>
            </a:extLst>
          </p:cNvPr>
          <p:cNvSpPr txBox="1"/>
          <p:nvPr/>
        </p:nvSpPr>
        <p:spPr>
          <a:xfrm>
            <a:off x="653861" y="684463"/>
            <a:ext cx="1171074" cy="646331"/>
          </a:xfrm>
          <a:prstGeom prst="rect">
            <a:avLst/>
          </a:prstGeom>
          <a:noFill/>
        </p:spPr>
        <p:txBody>
          <a:bodyPr wrap="square" rtlCol="0">
            <a:spAutoFit/>
          </a:bodyPr>
          <a:lstStyle/>
          <a:p>
            <a:r>
              <a:rPr lang="en-US" sz="1800" dirty="0">
                <a:latin typeface="Arial Black" panose="020B0A04020102020204" pitchFamily="34" charset="0"/>
              </a:rPr>
              <a:t>Result</a:t>
            </a:r>
            <a:endParaRPr lang="en-PH" sz="1800" dirty="0">
              <a:latin typeface="Arial Black" panose="020B0A04020102020204" pitchFamily="34" charset="0"/>
            </a:endParaRPr>
          </a:p>
          <a:p>
            <a:endParaRPr lang="en-PH" dirty="0"/>
          </a:p>
        </p:txBody>
      </p:sp>
    </p:spTree>
    <p:extLst>
      <p:ext uri="{BB962C8B-B14F-4D97-AF65-F5344CB8AC3E}">
        <p14:creationId xmlns:p14="http://schemas.microsoft.com/office/powerpoint/2010/main" val="2235537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27538" y="1765300"/>
            <a:ext cx="8088923" cy="4381500"/>
          </a:xfrm>
          <a:prstGeom prst="rect">
            <a:avLst/>
          </a:prstGeom>
        </p:spPr>
      </p:pic>
      <p:sp>
        <p:nvSpPr>
          <p:cNvPr id="4" name="文字方塊 3"/>
          <p:cNvSpPr txBox="1"/>
          <p:nvPr/>
        </p:nvSpPr>
        <p:spPr>
          <a:xfrm>
            <a:off x="429538" y="190500"/>
            <a:ext cx="2567662"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Html 3.html</a:t>
            </a:r>
            <a:endParaRPr lang="zh-TW" altLang="en-US" b="1" dirty="0"/>
          </a:p>
        </p:txBody>
      </p:sp>
      <p:sp>
        <p:nvSpPr>
          <p:cNvPr id="5" name="TextBox 4">
            <a:extLst>
              <a:ext uri="{FF2B5EF4-FFF2-40B4-BE49-F238E27FC236}">
                <a16:creationId xmlns:a16="http://schemas.microsoft.com/office/drawing/2014/main" id="{DADC5728-8696-440F-A9F2-3C856CBF56BA}"/>
              </a:ext>
            </a:extLst>
          </p:cNvPr>
          <p:cNvSpPr txBox="1"/>
          <p:nvPr/>
        </p:nvSpPr>
        <p:spPr>
          <a:xfrm>
            <a:off x="3860802" y="99071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7398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E40AE-54E3-412F-A5CD-173A9D61099C}"/>
              </a:ext>
            </a:extLst>
          </p:cNvPr>
          <p:cNvPicPr>
            <a:picLocks noChangeAspect="1"/>
          </p:cNvPicPr>
          <p:nvPr/>
        </p:nvPicPr>
        <p:blipFill>
          <a:blip r:embed="rId2"/>
          <a:stretch>
            <a:fillRect/>
          </a:stretch>
        </p:blipFill>
        <p:spPr>
          <a:xfrm>
            <a:off x="495928" y="1222685"/>
            <a:ext cx="8152144" cy="4412629"/>
          </a:xfrm>
          <a:prstGeom prst="rect">
            <a:avLst/>
          </a:prstGeom>
        </p:spPr>
      </p:pic>
      <p:sp>
        <p:nvSpPr>
          <p:cNvPr id="3" name="TextBox 2">
            <a:extLst>
              <a:ext uri="{FF2B5EF4-FFF2-40B4-BE49-F238E27FC236}">
                <a16:creationId xmlns:a16="http://schemas.microsoft.com/office/drawing/2014/main" id="{A1AC56D9-3006-464C-B489-998A80FAAE75}"/>
              </a:ext>
            </a:extLst>
          </p:cNvPr>
          <p:cNvSpPr txBox="1"/>
          <p:nvPr/>
        </p:nvSpPr>
        <p:spPr>
          <a:xfrm>
            <a:off x="495928" y="463550"/>
            <a:ext cx="2381250" cy="369332"/>
          </a:xfrm>
          <a:prstGeom prst="rect">
            <a:avLst/>
          </a:prstGeom>
          <a:noFill/>
        </p:spPr>
        <p:txBody>
          <a:bodyPr wrap="square" rtlCol="0">
            <a:spAutoFit/>
          </a:bodyPr>
          <a:lstStyle/>
          <a:p>
            <a:r>
              <a:rPr lang="en-US" b="1" dirty="0">
                <a:latin typeface="Arial Black" panose="020B0A04020102020204" pitchFamily="34" charset="0"/>
              </a:rPr>
              <a:t>Result</a:t>
            </a:r>
            <a:endParaRPr lang="en-PH" b="1" dirty="0">
              <a:latin typeface="Arial Black" panose="020B0A04020102020204" pitchFamily="34" charset="0"/>
            </a:endParaRPr>
          </a:p>
        </p:txBody>
      </p:sp>
    </p:spTree>
    <p:extLst>
      <p:ext uri="{BB962C8B-B14F-4D97-AF65-F5344CB8AC3E}">
        <p14:creationId xmlns:p14="http://schemas.microsoft.com/office/powerpoint/2010/main" val="349328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953234" y="2235201"/>
            <a:ext cx="7237531" cy="3920330"/>
          </a:xfrm>
          <a:prstGeom prst="rect">
            <a:avLst/>
          </a:prstGeom>
        </p:spPr>
      </p:pic>
      <p:sp>
        <p:nvSpPr>
          <p:cNvPr id="4" name="文字方塊 3"/>
          <p:cNvSpPr txBox="1"/>
          <p:nvPr/>
        </p:nvSpPr>
        <p:spPr>
          <a:xfrm>
            <a:off x="201612" y="323245"/>
            <a:ext cx="2833688" cy="1569660"/>
          </a:xfrm>
          <a:prstGeom prst="rect">
            <a:avLst/>
          </a:prstGeom>
          <a:noFill/>
        </p:spPr>
        <p:txBody>
          <a:bodyPr wrap="square" rtlCol="0">
            <a:spAutoFit/>
          </a:bodyPr>
          <a:lstStyle/>
          <a:p>
            <a:r>
              <a:rPr lang="en-US" altLang="zh-TW" sz="2400" b="1" dirty="0">
                <a:latin typeface="Arial Black" panose="020B0A04020102020204" pitchFamily="34" charset="0"/>
              </a:rPr>
              <a:t>XAMPP HTML PROGRAMMING</a:t>
            </a:r>
            <a:r>
              <a:rPr lang="en-US" altLang="zh-TW" sz="2400" dirty="0"/>
              <a:t> </a:t>
            </a:r>
          </a:p>
          <a:p>
            <a:endParaRPr lang="en-US" altLang="zh-TW" sz="2400" dirty="0"/>
          </a:p>
          <a:p>
            <a:r>
              <a:rPr lang="en-US" altLang="zh-TW" sz="2400" b="1" dirty="0"/>
              <a:t>Html 4.html</a:t>
            </a:r>
            <a:endParaRPr lang="zh-TW" altLang="en-US" sz="2400" b="1" dirty="0"/>
          </a:p>
        </p:txBody>
      </p:sp>
      <p:sp>
        <p:nvSpPr>
          <p:cNvPr id="5" name="TextBox 4">
            <a:extLst>
              <a:ext uri="{FF2B5EF4-FFF2-40B4-BE49-F238E27FC236}">
                <a16:creationId xmlns:a16="http://schemas.microsoft.com/office/drawing/2014/main" id="{06FA4586-2B6F-4B29-8543-E12775B2CD7F}"/>
              </a:ext>
            </a:extLst>
          </p:cNvPr>
          <p:cNvSpPr txBox="1"/>
          <p:nvPr/>
        </p:nvSpPr>
        <p:spPr>
          <a:xfrm>
            <a:off x="3618765" y="1434982"/>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34078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82238-2BD0-42AD-9314-3B2A2477B29D}"/>
              </a:ext>
            </a:extLst>
          </p:cNvPr>
          <p:cNvPicPr>
            <a:picLocks noChangeAspect="1"/>
          </p:cNvPicPr>
          <p:nvPr/>
        </p:nvPicPr>
        <p:blipFill>
          <a:blip r:embed="rId2"/>
          <a:stretch>
            <a:fillRect/>
          </a:stretch>
        </p:blipFill>
        <p:spPr>
          <a:xfrm>
            <a:off x="802479" y="1686926"/>
            <a:ext cx="7539042" cy="4078873"/>
          </a:xfrm>
          <a:prstGeom prst="rect">
            <a:avLst/>
          </a:prstGeom>
        </p:spPr>
      </p:pic>
      <p:sp>
        <p:nvSpPr>
          <p:cNvPr id="3" name="TextBox 2">
            <a:extLst>
              <a:ext uri="{FF2B5EF4-FFF2-40B4-BE49-F238E27FC236}">
                <a16:creationId xmlns:a16="http://schemas.microsoft.com/office/drawing/2014/main" id="{F425B5E7-5B85-4003-910B-E7943A0C3FBA}"/>
              </a:ext>
            </a:extLst>
          </p:cNvPr>
          <p:cNvSpPr txBox="1"/>
          <p:nvPr/>
        </p:nvSpPr>
        <p:spPr>
          <a:xfrm>
            <a:off x="802479" y="782375"/>
            <a:ext cx="2177143"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194686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12955" y="2006601"/>
            <a:ext cx="8460183" cy="4582600"/>
          </a:xfrm>
          <a:prstGeom prst="rect">
            <a:avLst/>
          </a:prstGeom>
        </p:spPr>
      </p:pic>
      <p:sp>
        <p:nvSpPr>
          <p:cNvPr id="4" name="文字方塊 3"/>
          <p:cNvSpPr txBox="1"/>
          <p:nvPr/>
        </p:nvSpPr>
        <p:spPr>
          <a:xfrm>
            <a:off x="314325" y="465202"/>
            <a:ext cx="2838450" cy="1200329"/>
          </a:xfrm>
          <a:prstGeom prst="rect">
            <a:avLst/>
          </a:prstGeom>
          <a:noFill/>
        </p:spPr>
        <p:txBody>
          <a:bodyPr wrap="square" rtlCol="0" anchor="ctr">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HTML 5.html</a:t>
            </a:r>
            <a:endParaRPr lang="zh-TW" altLang="en-US" dirty="0"/>
          </a:p>
        </p:txBody>
      </p:sp>
      <p:sp>
        <p:nvSpPr>
          <p:cNvPr id="7" name="TextBox 6">
            <a:extLst>
              <a:ext uri="{FF2B5EF4-FFF2-40B4-BE49-F238E27FC236}">
                <a16:creationId xmlns:a16="http://schemas.microsoft.com/office/drawing/2014/main" id="{50CA527D-ECBA-4DB4-9BFB-2ACAE68B51DC}"/>
              </a:ext>
            </a:extLst>
          </p:cNvPr>
          <p:cNvSpPr txBox="1"/>
          <p:nvPr/>
        </p:nvSpPr>
        <p:spPr>
          <a:xfrm>
            <a:off x="3298874" y="1265421"/>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18520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034C7E-F842-4A15-9324-4382221329B1}"/>
              </a:ext>
            </a:extLst>
          </p:cNvPr>
          <p:cNvPicPr>
            <a:picLocks noChangeAspect="1"/>
          </p:cNvPicPr>
          <p:nvPr/>
        </p:nvPicPr>
        <p:blipFill>
          <a:blip r:embed="rId2"/>
          <a:stretch>
            <a:fillRect/>
          </a:stretch>
        </p:blipFill>
        <p:spPr>
          <a:xfrm>
            <a:off x="662500" y="1307787"/>
            <a:ext cx="7818999" cy="4242426"/>
          </a:xfrm>
          <a:prstGeom prst="rect">
            <a:avLst/>
          </a:prstGeom>
        </p:spPr>
      </p:pic>
      <p:sp>
        <p:nvSpPr>
          <p:cNvPr id="4" name="TextBox 3">
            <a:extLst>
              <a:ext uri="{FF2B5EF4-FFF2-40B4-BE49-F238E27FC236}">
                <a16:creationId xmlns:a16="http://schemas.microsoft.com/office/drawing/2014/main" id="{0041538D-8692-44FB-8AD9-7CCE7D16F630}"/>
              </a:ext>
            </a:extLst>
          </p:cNvPr>
          <p:cNvSpPr txBox="1"/>
          <p:nvPr/>
        </p:nvSpPr>
        <p:spPr>
          <a:xfrm>
            <a:off x="662500" y="566057"/>
            <a:ext cx="26270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69657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2239" y="538894"/>
            <a:ext cx="6939520" cy="1645920"/>
          </a:xfrm>
        </p:spPr>
        <p:txBody>
          <a:bodyPr/>
          <a:lstStyle/>
          <a:p>
            <a:r>
              <a:rPr lang="en-US" altLang="zh-TW" b="1" dirty="0"/>
              <a:t>agenda</a:t>
            </a:r>
            <a:endParaRPr lang="zh-TW" altLang="en-US" b="1" dirty="0"/>
          </a:p>
        </p:txBody>
      </p:sp>
      <p:sp>
        <p:nvSpPr>
          <p:cNvPr id="3" name="內容版面配置區 2"/>
          <p:cNvSpPr>
            <a:spLocks noGrp="1"/>
          </p:cNvSpPr>
          <p:nvPr>
            <p:ph type="subTitle" idx="1"/>
          </p:nvPr>
        </p:nvSpPr>
        <p:spPr>
          <a:xfrm>
            <a:off x="1975897" y="2540508"/>
            <a:ext cx="5059903" cy="3339592"/>
          </a:xfrm>
        </p:spPr>
        <p:txBody>
          <a:bodyPr>
            <a:noAutofit/>
          </a:bodyPr>
          <a:lstStyle/>
          <a:p>
            <a:r>
              <a:rPr lang="en-US" altLang="zh-TW" sz="1800" b="1" dirty="0"/>
              <a:t>Web programming</a:t>
            </a:r>
          </a:p>
          <a:p>
            <a:r>
              <a:rPr lang="en-US" altLang="zh-TW" sz="1800" b="1" dirty="0"/>
              <a:t>Web server and database</a:t>
            </a:r>
          </a:p>
          <a:p>
            <a:r>
              <a:rPr lang="en-US" altLang="zh-TW" sz="1800" b="1" dirty="0"/>
              <a:t>HTML programming</a:t>
            </a:r>
          </a:p>
          <a:p>
            <a:r>
              <a:rPr lang="en-US" altLang="zh-TW" sz="1800" b="1" dirty="0"/>
              <a:t>CSS</a:t>
            </a:r>
          </a:p>
          <a:p>
            <a:r>
              <a:rPr lang="en-US" altLang="zh-TW" sz="1800" b="1" dirty="0"/>
              <a:t>Server side programming (PHP)</a:t>
            </a:r>
          </a:p>
          <a:p>
            <a:r>
              <a:rPr lang="en-US" altLang="zh-TW" sz="1800" b="1" dirty="0" err="1"/>
              <a:t>JAVAscript</a:t>
            </a:r>
            <a:endParaRPr lang="en-US" altLang="zh-TW" sz="1800" b="1" dirty="0"/>
          </a:p>
          <a:p>
            <a:r>
              <a:rPr lang="en-US" altLang="zh-TW" sz="1800" b="1" dirty="0"/>
              <a:t>My funny web site</a:t>
            </a:r>
            <a:endParaRPr lang="zh-TW" altLang="en-US" sz="1800" b="1" dirty="0"/>
          </a:p>
        </p:txBody>
      </p:sp>
    </p:spTree>
    <p:extLst>
      <p:ext uri="{BB962C8B-B14F-4D97-AF65-F5344CB8AC3E}">
        <p14:creationId xmlns:p14="http://schemas.microsoft.com/office/powerpoint/2010/main" val="1363586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23825" y="447040"/>
            <a:ext cx="2377894"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Index_1.html</a:t>
            </a:r>
          </a:p>
        </p:txBody>
      </p:sp>
      <p:pic>
        <p:nvPicPr>
          <p:cNvPr id="4" name="圖片 3"/>
          <p:cNvPicPr>
            <a:picLocks noChangeAspect="1"/>
          </p:cNvPicPr>
          <p:nvPr/>
        </p:nvPicPr>
        <p:blipFill rotWithShape="1">
          <a:blip r:embed="rId2"/>
          <a:srcRect b="1564"/>
          <a:stretch/>
        </p:blipFill>
        <p:spPr>
          <a:xfrm>
            <a:off x="442804" y="1832372"/>
            <a:ext cx="8258391" cy="4403328"/>
          </a:xfrm>
          <a:prstGeom prst="rect">
            <a:avLst/>
          </a:prstGeom>
        </p:spPr>
      </p:pic>
    </p:spTree>
    <p:extLst>
      <p:ext uri="{BB962C8B-B14F-4D97-AF65-F5344CB8AC3E}">
        <p14:creationId xmlns:p14="http://schemas.microsoft.com/office/powerpoint/2010/main" val="138914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B1C24A-1F42-440F-A756-C37F541433C8}"/>
              </a:ext>
            </a:extLst>
          </p:cNvPr>
          <p:cNvSpPr txBox="1"/>
          <p:nvPr/>
        </p:nvSpPr>
        <p:spPr>
          <a:xfrm>
            <a:off x="494076" y="769988"/>
            <a:ext cx="2278742"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30EB0C05-6D76-4EF1-8C6F-21E83CBE05C5}"/>
              </a:ext>
            </a:extLst>
          </p:cNvPr>
          <p:cNvPicPr>
            <a:picLocks noChangeAspect="1"/>
          </p:cNvPicPr>
          <p:nvPr/>
        </p:nvPicPr>
        <p:blipFill rotWithShape="1">
          <a:blip r:embed="rId2"/>
          <a:srcRect b="12170"/>
          <a:stretch/>
        </p:blipFill>
        <p:spPr>
          <a:xfrm>
            <a:off x="0" y="858505"/>
            <a:ext cx="9144000" cy="4515353"/>
          </a:xfrm>
          <a:prstGeom prst="rect">
            <a:avLst/>
          </a:prstGeom>
        </p:spPr>
      </p:pic>
    </p:spTree>
    <p:extLst>
      <p:ext uri="{BB962C8B-B14F-4D97-AF65-F5344CB8AC3E}">
        <p14:creationId xmlns:p14="http://schemas.microsoft.com/office/powerpoint/2010/main" val="247209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33753" y="1549400"/>
            <a:ext cx="8487507" cy="4597400"/>
          </a:xfrm>
          <a:prstGeom prst="rect">
            <a:avLst/>
          </a:prstGeom>
        </p:spPr>
      </p:pic>
      <p:sp>
        <p:nvSpPr>
          <p:cNvPr id="5" name="文字方塊 4"/>
          <p:cNvSpPr txBox="1"/>
          <p:nvPr/>
        </p:nvSpPr>
        <p:spPr>
          <a:xfrm>
            <a:off x="139700" y="212635"/>
            <a:ext cx="250190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Table_1.html</a:t>
            </a:r>
          </a:p>
        </p:txBody>
      </p:sp>
      <p:sp>
        <p:nvSpPr>
          <p:cNvPr id="6" name="TextBox 5">
            <a:extLst>
              <a:ext uri="{FF2B5EF4-FFF2-40B4-BE49-F238E27FC236}">
                <a16:creationId xmlns:a16="http://schemas.microsoft.com/office/drawing/2014/main" id="{928618D7-9AED-40EB-AE51-9E628A5C75BA}"/>
              </a:ext>
            </a:extLst>
          </p:cNvPr>
          <p:cNvSpPr txBox="1"/>
          <p:nvPr/>
        </p:nvSpPr>
        <p:spPr>
          <a:xfrm>
            <a:off x="3594295" y="81279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214057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CAE8C-484F-4604-8206-77081ABEC58D}"/>
              </a:ext>
            </a:extLst>
          </p:cNvPr>
          <p:cNvPicPr>
            <a:picLocks noChangeAspect="1"/>
          </p:cNvPicPr>
          <p:nvPr/>
        </p:nvPicPr>
        <p:blipFill>
          <a:blip r:embed="rId2"/>
          <a:stretch>
            <a:fillRect/>
          </a:stretch>
        </p:blipFill>
        <p:spPr>
          <a:xfrm>
            <a:off x="108840" y="1674585"/>
            <a:ext cx="8926320" cy="4699000"/>
          </a:xfrm>
          <a:prstGeom prst="rect">
            <a:avLst/>
          </a:prstGeom>
        </p:spPr>
      </p:pic>
      <p:sp>
        <p:nvSpPr>
          <p:cNvPr id="3" name="TextBox 2">
            <a:extLst>
              <a:ext uri="{FF2B5EF4-FFF2-40B4-BE49-F238E27FC236}">
                <a16:creationId xmlns:a16="http://schemas.microsoft.com/office/drawing/2014/main" id="{2609840A-89C9-4C86-AA53-2A352B2604E1}"/>
              </a:ext>
            </a:extLst>
          </p:cNvPr>
          <p:cNvSpPr txBox="1"/>
          <p:nvPr/>
        </p:nvSpPr>
        <p:spPr>
          <a:xfrm>
            <a:off x="478971" y="580571"/>
            <a:ext cx="1872343"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74395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72476" y="1928282"/>
            <a:ext cx="7999048" cy="4332818"/>
          </a:xfrm>
          <a:prstGeom prst="rect">
            <a:avLst/>
          </a:prstGeom>
        </p:spPr>
      </p:pic>
      <p:sp>
        <p:nvSpPr>
          <p:cNvPr id="4" name="文字方塊 3"/>
          <p:cNvSpPr txBox="1"/>
          <p:nvPr/>
        </p:nvSpPr>
        <p:spPr>
          <a:xfrm>
            <a:off x="133350" y="101600"/>
            <a:ext cx="244475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Video_1.html</a:t>
            </a:r>
            <a:endParaRPr lang="zh-TW" altLang="en-US" b="1" dirty="0"/>
          </a:p>
        </p:txBody>
      </p:sp>
      <p:sp>
        <p:nvSpPr>
          <p:cNvPr id="5" name="TextBox 4">
            <a:extLst>
              <a:ext uri="{FF2B5EF4-FFF2-40B4-BE49-F238E27FC236}">
                <a16:creationId xmlns:a16="http://schemas.microsoft.com/office/drawing/2014/main" id="{556CD9DB-5F57-4C96-806B-44D3D093046A}"/>
              </a:ext>
            </a:extLst>
          </p:cNvPr>
          <p:cNvSpPr txBox="1"/>
          <p:nvPr/>
        </p:nvSpPr>
        <p:spPr>
          <a:xfrm>
            <a:off x="3777175" y="1214996"/>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9709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A355C-61B9-4647-93BB-B416EA975C6B}"/>
              </a:ext>
            </a:extLst>
          </p:cNvPr>
          <p:cNvPicPr>
            <a:picLocks noChangeAspect="1"/>
          </p:cNvPicPr>
          <p:nvPr/>
        </p:nvPicPr>
        <p:blipFill>
          <a:blip r:embed="rId2"/>
          <a:stretch>
            <a:fillRect/>
          </a:stretch>
        </p:blipFill>
        <p:spPr>
          <a:xfrm>
            <a:off x="181793" y="1277257"/>
            <a:ext cx="8450382" cy="4913086"/>
          </a:xfrm>
          <a:prstGeom prst="rect">
            <a:avLst/>
          </a:prstGeom>
        </p:spPr>
      </p:pic>
      <p:sp>
        <p:nvSpPr>
          <p:cNvPr id="3" name="TextBox 2">
            <a:extLst>
              <a:ext uri="{FF2B5EF4-FFF2-40B4-BE49-F238E27FC236}">
                <a16:creationId xmlns:a16="http://schemas.microsoft.com/office/drawing/2014/main" id="{F0059D60-408D-454F-A21E-2ECAE646E6FB}"/>
              </a:ext>
            </a:extLst>
          </p:cNvPr>
          <p:cNvSpPr txBox="1"/>
          <p:nvPr/>
        </p:nvSpPr>
        <p:spPr>
          <a:xfrm>
            <a:off x="725714" y="667657"/>
            <a:ext cx="1756229"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327525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8751" y="1636354"/>
            <a:ext cx="8834804" cy="4785519"/>
          </a:xfrm>
          <a:prstGeom prst="rect">
            <a:avLst/>
          </a:prstGeom>
        </p:spPr>
      </p:pic>
      <p:sp>
        <p:nvSpPr>
          <p:cNvPr id="4" name="文字方塊 3"/>
          <p:cNvSpPr txBox="1"/>
          <p:nvPr/>
        </p:nvSpPr>
        <p:spPr>
          <a:xfrm>
            <a:off x="158751" y="159026"/>
            <a:ext cx="2392846" cy="1477328"/>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err="1">
                <a:latin typeface="Arial Black" panose="020B0A04020102020204" pitchFamily="34" charset="0"/>
              </a:rPr>
              <a:t>Index.Html</a:t>
            </a:r>
            <a:r>
              <a:rPr lang="en-US" altLang="zh-TW" dirty="0"/>
              <a:t> </a:t>
            </a:r>
          </a:p>
          <a:p>
            <a:endParaRPr lang="en-US" altLang="zh-TW" dirty="0"/>
          </a:p>
        </p:txBody>
      </p:sp>
      <p:sp>
        <p:nvSpPr>
          <p:cNvPr id="5" name="TextBox 4">
            <a:extLst>
              <a:ext uri="{FF2B5EF4-FFF2-40B4-BE49-F238E27FC236}">
                <a16:creationId xmlns:a16="http://schemas.microsoft.com/office/drawing/2014/main" id="{D8C70B2D-53A9-436B-9EAF-6285A14D5726}"/>
              </a:ext>
            </a:extLst>
          </p:cNvPr>
          <p:cNvSpPr txBox="1"/>
          <p:nvPr/>
        </p:nvSpPr>
        <p:spPr>
          <a:xfrm>
            <a:off x="3678702" y="897690"/>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9288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69A7-3DB3-4459-833D-1F2B0C0B950F}"/>
              </a:ext>
            </a:extLst>
          </p:cNvPr>
          <p:cNvPicPr>
            <a:picLocks noChangeAspect="1"/>
          </p:cNvPicPr>
          <p:nvPr/>
        </p:nvPicPr>
        <p:blipFill>
          <a:blip r:embed="rId2"/>
          <a:stretch>
            <a:fillRect/>
          </a:stretch>
        </p:blipFill>
        <p:spPr>
          <a:xfrm>
            <a:off x="531235" y="1241518"/>
            <a:ext cx="8081530" cy="4374963"/>
          </a:xfrm>
          <a:prstGeom prst="rect">
            <a:avLst/>
          </a:prstGeom>
        </p:spPr>
      </p:pic>
      <p:sp>
        <p:nvSpPr>
          <p:cNvPr id="3" name="TextBox 2">
            <a:extLst>
              <a:ext uri="{FF2B5EF4-FFF2-40B4-BE49-F238E27FC236}">
                <a16:creationId xmlns:a16="http://schemas.microsoft.com/office/drawing/2014/main" id="{A44FCA2D-1634-46FB-9B5F-3FFD9B764D96}"/>
              </a:ext>
            </a:extLst>
          </p:cNvPr>
          <p:cNvSpPr txBox="1"/>
          <p:nvPr/>
        </p:nvSpPr>
        <p:spPr>
          <a:xfrm>
            <a:off x="769257" y="435429"/>
            <a:ext cx="21045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354483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7A2C-3C36-4147-975E-437ABDF69675}"/>
              </a:ext>
            </a:extLst>
          </p:cNvPr>
          <p:cNvPicPr>
            <a:picLocks noChangeAspect="1"/>
          </p:cNvPicPr>
          <p:nvPr/>
        </p:nvPicPr>
        <p:blipFill>
          <a:blip r:embed="rId2"/>
          <a:stretch>
            <a:fillRect/>
          </a:stretch>
        </p:blipFill>
        <p:spPr>
          <a:xfrm>
            <a:off x="380771" y="1960965"/>
            <a:ext cx="8025292" cy="4512024"/>
          </a:xfrm>
          <a:prstGeom prst="rect">
            <a:avLst/>
          </a:prstGeom>
        </p:spPr>
      </p:pic>
      <p:sp>
        <p:nvSpPr>
          <p:cNvPr id="10" name="TextBox 9">
            <a:extLst>
              <a:ext uri="{FF2B5EF4-FFF2-40B4-BE49-F238E27FC236}">
                <a16:creationId xmlns:a16="http://schemas.microsoft.com/office/drawing/2014/main" id="{4151F7B5-A81B-41F4-91E5-66FB11F3633C}"/>
              </a:ext>
            </a:extLst>
          </p:cNvPr>
          <p:cNvSpPr txBox="1"/>
          <p:nvPr/>
        </p:nvSpPr>
        <p:spPr>
          <a:xfrm>
            <a:off x="380771" y="499311"/>
            <a:ext cx="2197768"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Form 1.html</a:t>
            </a:r>
          </a:p>
        </p:txBody>
      </p:sp>
      <p:sp>
        <p:nvSpPr>
          <p:cNvPr id="5" name="TextBox 4">
            <a:extLst>
              <a:ext uri="{FF2B5EF4-FFF2-40B4-BE49-F238E27FC236}">
                <a16:creationId xmlns:a16="http://schemas.microsoft.com/office/drawing/2014/main" id="{D2B1CE3E-10F8-48B6-A12D-71A5D5696D09}"/>
              </a:ext>
            </a:extLst>
          </p:cNvPr>
          <p:cNvSpPr txBox="1"/>
          <p:nvPr/>
        </p:nvSpPr>
        <p:spPr>
          <a:xfrm>
            <a:off x="3538024" y="1160746"/>
            <a:ext cx="2497015"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0866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CFD42-A76C-4FE0-BF85-9EF0BBAAC2DE}"/>
              </a:ext>
            </a:extLst>
          </p:cNvPr>
          <p:cNvPicPr>
            <a:picLocks noChangeAspect="1"/>
          </p:cNvPicPr>
          <p:nvPr/>
        </p:nvPicPr>
        <p:blipFill>
          <a:blip r:embed="rId2"/>
          <a:stretch>
            <a:fillRect/>
          </a:stretch>
        </p:blipFill>
        <p:spPr>
          <a:xfrm>
            <a:off x="227023" y="1230766"/>
            <a:ext cx="8689953" cy="4712834"/>
          </a:xfrm>
          <a:prstGeom prst="rect">
            <a:avLst/>
          </a:prstGeom>
        </p:spPr>
      </p:pic>
      <p:sp>
        <p:nvSpPr>
          <p:cNvPr id="3" name="TextBox 2">
            <a:extLst>
              <a:ext uri="{FF2B5EF4-FFF2-40B4-BE49-F238E27FC236}">
                <a16:creationId xmlns:a16="http://schemas.microsoft.com/office/drawing/2014/main" id="{1B25F304-0653-4E35-82E7-A1595613E5B7}"/>
              </a:ext>
            </a:extLst>
          </p:cNvPr>
          <p:cNvSpPr txBox="1"/>
          <p:nvPr/>
        </p:nvSpPr>
        <p:spPr>
          <a:xfrm>
            <a:off x="711200" y="333829"/>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235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70A5-789F-4FD0-8D06-B7E7F027CB0F}"/>
              </a:ext>
            </a:extLst>
          </p:cNvPr>
          <p:cNvSpPr>
            <a:spLocks noGrp="1"/>
          </p:cNvSpPr>
          <p:nvPr>
            <p:ph type="title"/>
          </p:nvPr>
        </p:nvSpPr>
        <p:spPr>
          <a:xfrm>
            <a:off x="518161" y="1761229"/>
            <a:ext cx="3611880" cy="1667771"/>
          </a:xfrm>
        </p:spPr>
        <p:txBody>
          <a:bodyPr>
            <a:normAutofit fontScale="90000"/>
          </a:bodyPr>
          <a:lstStyle/>
          <a:p>
            <a:br>
              <a:rPr lang="en-US" dirty="0"/>
            </a:br>
            <a:r>
              <a:rPr lang="en-US" dirty="0"/>
              <a:t>Web Programming</a:t>
            </a:r>
            <a:br>
              <a:rPr lang="en-US" dirty="0"/>
            </a:br>
            <a:br>
              <a:rPr lang="en-US" dirty="0"/>
            </a:br>
            <a:r>
              <a:rPr lang="en-US" sz="1050" dirty="0"/>
              <a:t>https://en.wikipedia.org/wiki/Web_development</a:t>
            </a:r>
            <a:br>
              <a:rPr lang="en-US" sz="1100" dirty="0"/>
            </a:br>
            <a:endParaRPr lang="en-PH" dirty="0"/>
          </a:p>
        </p:txBody>
      </p:sp>
      <p:sp>
        <p:nvSpPr>
          <p:cNvPr id="3" name="Content Placeholder 2">
            <a:extLst>
              <a:ext uri="{FF2B5EF4-FFF2-40B4-BE49-F238E27FC236}">
                <a16:creationId xmlns:a16="http://schemas.microsoft.com/office/drawing/2014/main" id="{88451A98-B7EE-40FB-8415-5D8D8EB43D9D}"/>
              </a:ext>
            </a:extLst>
          </p:cNvPr>
          <p:cNvSpPr>
            <a:spLocks noGrp="1"/>
          </p:cNvSpPr>
          <p:nvPr>
            <p:ph idx="1"/>
          </p:nvPr>
        </p:nvSpPr>
        <p:spPr>
          <a:xfrm>
            <a:off x="5013960" y="614172"/>
            <a:ext cx="3611880" cy="5248656"/>
          </a:xfrm>
        </p:spPr>
        <p:txBody>
          <a:bodyPr/>
          <a:lstStyle/>
          <a:p>
            <a:pPr>
              <a:lnSpc>
                <a:spcPct val="150000"/>
              </a:lnSpc>
            </a:pPr>
            <a:r>
              <a:rPr lang="en-US" b="0" i="0" dirty="0">
                <a:solidFill>
                  <a:schemeClr val="accent2"/>
                </a:solidFill>
                <a:effectLst/>
                <a:latin typeface="arial" panose="020B0604020202020204" pitchFamily="34" charset="0"/>
              </a:rPr>
              <a:t>Web development is the work involved in developing a website for the Internet or an intranet. Web development can range from developing a simple single static page of plain text to complex web applications, electronic businesses, and social network services. </a:t>
            </a:r>
            <a:endParaRPr lang="en-PH" dirty="0">
              <a:solidFill>
                <a:schemeClr val="accent2"/>
              </a:solidFill>
            </a:endParaRPr>
          </a:p>
        </p:txBody>
      </p:sp>
    </p:spTree>
    <p:extLst>
      <p:ext uri="{BB962C8B-B14F-4D97-AF65-F5344CB8AC3E}">
        <p14:creationId xmlns:p14="http://schemas.microsoft.com/office/powerpoint/2010/main" val="40460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38FA58-92EF-4826-ADF3-35F67E5F2CDE}"/>
              </a:ext>
            </a:extLst>
          </p:cNvPr>
          <p:cNvPicPr>
            <a:picLocks noChangeAspect="1"/>
          </p:cNvPicPr>
          <p:nvPr/>
        </p:nvPicPr>
        <p:blipFill>
          <a:blip r:embed="rId2"/>
          <a:stretch>
            <a:fillRect/>
          </a:stretch>
        </p:blipFill>
        <p:spPr>
          <a:xfrm>
            <a:off x="133350" y="1866956"/>
            <a:ext cx="8877300" cy="4991044"/>
          </a:xfrm>
          <a:prstGeom prst="rect">
            <a:avLst/>
          </a:prstGeom>
        </p:spPr>
      </p:pic>
      <p:sp>
        <p:nvSpPr>
          <p:cNvPr id="7" name="TextBox 6">
            <a:extLst>
              <a:ext uri="{FF2B5EF4-FFF2-40B4-BE49-F238E27FC236}">
                <a16:creationId xmlns:a16="http://schemas.microsoft.com/office/drawing/2014/main" id="{64CC9CF2-44A5-4CCC-A9B1-3EC501323DD4}"/>
              </a:ext>
            </a:extLst>
          </p:cNvPr>
          <p:cNvSpPr txBox="1"/>
          <p:nvPr/>
        </p:nvSpPr>
        <p:spPr>
          <a:xfrm>
            <a:off x="435811" y="260268"/>
            <a:ext cx="2566736"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Order List. Html</a:t>
            </a:r>
          </a:p>
        </p:txBody>
      </p:sp>
    </p:spTree>
    <p:extLst>
      <p:ext uri="{BB962C8B-B14F-4D97-AF65-F5344CB8AC3E}">
        <p14:creationId xmlns:p14="http://schemas.microsoft.com/office/powerpoint/2010/main" val="253499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D1820-89A4-4C51-9D0F-28E11A7CCC65}"/>
              </a:ext>
            </a:extLst>
          </p:cNvPr>
          <p:cNvPicPr>
            <a:picLocks noChangeAspect="1"/>
          </p:cNvPicPr>
          <p:nvPr/>
        </p:nvPicPr>
        <p:blipFill>
          <a:blip r:embed="rId2"/>
          <a:stretch>
            <a:fillRect/>
          </a:stretch>
        </p:blipFill>
        <p:spPr>
          <a:xfrm>
            <a:off x="584764" y="1335315"/>
            <a:ext cx="7974471" cy="4483451"/>
          </a:xfrm>
          <a:prstGeom prst="rect">
            <a:avLst/>
          </a:prstGeom>
        </p:spPr>
      </p:pic>
      <p:sp>
        <p:nvSpPr>
          <p:cNvPr id="3" name="TextBox 2">
            <a:extLst>
              <a:ext uri="{FF2B5EF4-FFF2-40B4-BE49-F238E27FC236}">
                <a16:creationId xmlns:a16="http://schemas.microsoft.com/office/drawing/2014/main" id="{47C44C35-410F-4966-A0F7-9ECCF19D1C0B}"/>
              </a:ext>
            </a:extLst>
          </p:cNvPr>
          <p:cNvSpPr txBox="1"/>
          <p:nvPr/>
        </p:nvSpPr>
        <p:spPr>
          <a:xfrm>
            <a:off x="584764" y="516014"/>
            <a:ext cx="19013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0396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1680" t="5155" r="49130" b="36343"/>
          <a:stretch/>
        </p:blipFill>
        <p:spPr>
          <a:xfrm>
            <a:off x="381159" y="1701800"/>
            <a:ext cx="8007449" cy="4229100"/>
          </a:xfrm>
          <a:prstGeom prst="rect">
            <a:avLst/>
          </a:prstGeom>
        </p:spPr>
      </p:pic>
      <p:sp>
        <p:nvSpPr>
          <p:cNvPr id="7" name="文字方塊 6"/>
          <p:cNvSpPr txBox="1"/>
          <p:nvPr/>
        </p:nvSpPr>
        <p:spPr>
          <a:xfrm>
            <a:off x="301529" y="262235"/>
            <a:ext cx="2286096" cy="923330"/>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r>
              <a:rPr lang="en-US" altLang="zh-TW" dirty="0"/>
              <a:t>(CANVAS - LINE)</a:t>
            </a:r>
            <a:endParaRPr lang="zh-TW" altLang="en-US" dirty="0"/>
          </a:p>
        </p:txBody>
      </p:sp>
      <p:pic>
        <p:nvPicPr>
          <p:cNvPr id="2" name="Picture 1">
            <a:extLst>
              <a:ext uri="{FF2B5EF4-FFF2-40B4-BE49-F238E27FC236}">
                <a16:creationId xmlns:a16="http://schemas.microsoft.com/office/drawing/2014/main" id="{2DEFDEAB-CF70-464A-85B4-E7574F23D40A}"/>
              </a:ext>
            </a:extLst>
          </p:cNvPr>
          <p:cNvPicPr>
            <a:picLocks noChangeAspect="1"/>
          </p:cNvPicPr>
          <p:nvPr/>
        </p:nvPicPr>
        <p:blipFill>
          <a:blip r:embed="rId3"/>
          <a:stretch>
            <a:fillRect/>
          </a:stretch>
        </p:blipFill>
        <p:spPr>
          <a:xfrm>
            <a:off x="3394652" y="752711"/>
            <a:ext cx="2664183" cy="865707"/>
          </a:xfrm>
          <a:prstGeom prst="rect">
            <a:avLst/>
          </a:prstGeom>
        </p:spPr>
      </p:pic>
    </p:spTree>
    <p:extLst>
      <p:ext uri="{BB962C8B-B14F-4D97-AF65-F5344CB8AC3E}">
        <p14:creationId xmlns:p14="http://schemas.microsoft.com/office/powerpoint/2010/main" val="425398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0E5038-6AD9-4B93-97BD-C9ADAC37F73F}"/>
              </a:ext>
            </a:extLst>
          </p:cNvPr>
          <p:cNvPicPr>
            <a:picLocks noChangeAspect="1"/>
          </p:cNvPicPr>
          <p:nvPr/>
        </p:nvPicPr>
        <p:blipFill>
          <a:blip r:embed="rId2"/>
          <a:stretch>
            <a:fillRect/>
          </a:stretch>
        </p:blipFill>
        <p:spPr>
          <a:xfrm>
            <a:off x="568243" y="1727199"/>
            <a:ext cx="8079099" cy="4136571"/>
          </a:xfrm>
          <a:prstGeom prst="rect">
            <a:avLst/>
          </a:prstGeom>
        </p:spPr>
      </p:pic>
      <p:sp>
        <p:nvSpPr>
          <p:cNvPr id="7" name="TextBox 6">
            <a:extLst>
              <a:ext uri="{FF2B5EF4-FFF2-40B4-BE49-F238E27FC236}">
                <a16:creationId xmlns:a16="http://schemas.microsoft.com/office/drawing/2014/main" id="{A34246CF-E37E-4A8D-A8FB-0A2A52A3A8EF}"/>
              </a:ext>
            </a:extLst>
          </p:cNvPr>
          <p:cNvSpPr txBox="1"/>
          <p:nvPr/>
        </p:nvSpPr>
        <p:spPr>
          <a:xfrm>
            <a:off x="711200" y="580571"/>
            <a:ext cx="17126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26700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2B887-E834-4AA3-AD42-34270C0BFC52}"/>
              </a:ext>
            </a:extLst>
          </p:cNvPr>
          <p:cNvPicPr>
            <a:picLocks noChangeAspect="1"/>
          </p:cNvPicPr>
          <p:nvPr/>
        </p:nvPicPr>
        <p:blipFill>
          <a:blip r:embed="rId2"/>
          <a:stretch>
            <a:fillRect/>
          </a:stretch>
        </p:blipFill>
        <p:spPr>
          <a:xfrm>
            <a:off x="787955" y="2133601"/>
            <a:ext cx="7205828" cy="4051300"/>
          </a:xfrm>
          <a:prstGeom prst="rect">
            <a:avLst/>
          </a:prstGeom>
        </p:spPr>
      </p:pic>
      <p:sp>
        <p:nvSpPr>
          <p:cNvPr id="11" name="TextBox 10">
            <a:extLst>
              <a:ext uri="{FF2B5EF4-FFF2-40B4-BE49-F238E27FC236}">
                <a16:creationId xmlns:a16="http://schemas.microsoft.com/office/drawing/2014/main" id="{4B7A885A-7458-40B4-83A3-39BACED71563}"/>
              </a:ext>
            </a:extLst>
          </p:cNvPr>
          <p:cNvSpPr txBox="1"/>
          <p:nvPr/>
        </p:nvSpPr>
        <p:spPr>
          <a:xfrm>
            <a:off x="109221" y="161089"/>
            <a:ext cx="2773680" cy="1200329"/>
          </a:xfrm>
          <a:prstGeom prst="rect">
            <a:avLst/>
          </a:prstGeom>
          <a:noFill/>
        </p:spPr>
        <p:txBody>
          <a:bodyPr wrap="square">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a:latin typeface="Arial Black" panose="020B0A04020102020204" pitchFamily="34" charset="0"/>
              </a:rPr>
              <a:t>Colors. Html</a:t>
            </a:r>
            <a:r>
              <a:rPr lang="en-US" altLang="zh-TW" dirty="0"/>
              <a:t> </a:t>
            </a:r>
          </a:p>
        </p:txBody>
      </p:sp>
      <p:pic>
        <p:nvPicPr>
          <p:cNvPr id="2" name="Picture 1">
            <a:extLst>
              <a:ext uri="{FF2B5EF4-FFF2-40B4-BE49-F238E27FC236}">
                <a16:creationId xmlns:a16="http://schemas.microsoft.com/office/drawing/2014/main" id="{BAC1CFC9-4091-4981-BC18-9CEADD6ED9FC}"/>
              </a:ext>
            </a:extLst>
          </p:cNvPr>
          <p:cNvPicPr>
            <a:picLocks noChangeAspect="1"/>
          </p:cNvPicPr>
          <p:nvPr/>
        </p:nvPicPr>
        <p:blipFill>
          <a:blip r:embed="rId3"/>
          <a:stretch>
            <a:fillRect/>
          </a:stretch>
        </p:blipFill>
        <p:spPr>
          <a:xfrm>
            <a:off x="3596918" y="1139211"/>
            <a:ext cx="2664183" cy="865707"/>
          </a:xfrm>
          <a:prstGeom prst="rect">
            <a:avLst/>
          </a:prstGeom>
        </p:spPr>
      </p:pic>
    </p:spTree>
    <p:extLst>
      <p:ext uri="{BB962C8B-B14F-4D97-AF65-F5344CB8AC3E}">
        <p14:creationId xmlns:p14="http://schemas.microsoft.com/office/powerpoint/2010/main" val="1776824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B39E-8152-4132-9A24-186CDCDA1393}"/>
              </a:ext>
            </a:extLst>
          </p:cNvPr>
          <p:cNvPicPr>
            <a:picLocks noChangeAspect="1"/>
          </p:cNvPicPr>
          <p:nvPr/>
        </p:nvPicPr>
        <p:blipFill>
          <a:blip r:embed="rId2"/>
          <a:stretch>
            <a:fillRect/>
          </a:stretch>
        </p:blipFill>
        <p:spPr>
          <a:xfrm>
            <a:off x="493485" y="1799302"/>
            <a:ext cx="7908109" cy="4446140"/>
          </a:xfrm>
          <a:prstGeom prst="rect">
            <a:avLst/>
          </a:prstGeom>
        </p:spPr>
      </p:pic>
      <p:sp>
        <p:nvSpPr>
          <p:cNvPr id="4" name="TextBox 3">
            <a:extLst>
              <a:ext uri="{FF2B5EF4-FFF2-40B4-BE49-F238E27FC236}">
                <a16:creationId xmlns:a16="http://schemas.microsoft.com/office/drawing/2014/main" id="{5173CF4F-0D74-438E-A3E4-399AB7BF7692}"/>
              </a:ext>
            </a:extLst>
          </p:cNvPr>
          <p:cNvSpPr txBox="1"/>
          <p:nvPr/>
        </p:nvSpPr>
        <p:spPr>
          <a:xfrm>
            <a:off x="914400" y="725714"/>
            <a:ext cx="1727200" cy="584775"/>
          </a:xfrm>
          <a:prstGeom prst="rect">
            <a:avLst/>
          </a:prstGeom>
          <a:noFill/>
        </p:spPr>
        <p:txBody>
          <a:bodyPr wrap="square" rtlCol="0">
            <a:spAutoFit/>
          </a:bodyPr>
          <a:lstStyle/>
          <a:p>
            <a:r>
              <a:rPr lang="en-US" sz="3200" b="1" dirty="0"/>
              <a:t>Result</a:t>
            </a:r>
            <a:endParaRPr lang="en-PH" sz="3200" b="1" dirty="0"/>
          </a:p>
        </p:txBody>
      </p:sp>
    </p:spTree>
    <p:extLst>
      <p:ext uri="{BB962C8B-B14F-4D97-AF65-F5344CB8AC3E}">
        <p14:creationId xmlns:p14="http://schemas.microsoft.com/office/powerpoint/2010/main" val="1073931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3BE24F-815F-4CFC-AE16-FC384ECA0253}"/>
              </a:ext>
            </a:extLst>
          </p:cNvPr>
          <p:cNvPicPr>
            <a:picLocks noChangeAspect="1"/>
          </p:cNvPicPr>
          <p:nvPr/>
        </p:nvPicPr>
        <p:blipFill>
          <a:blip r:embed="rId2"/>
          <a:stretch>
            <a:fillRect/>
          </a:stretch>
        </p:blipFill>
        <p:spPr>
          <a:xfrm>
            <a:off x="890467" y="2222500"/>
            <a:ext cx="7544658" cy="4241800"/>
          </a:xfrm>
          <a:prstGeom prst="rect">
            <a:avLst/>
          </a:prstGeom>
        </p:spPr>
      </p:pic>
      <p:sp>
        <p:nvSpPr>
          <p:cNvPr id="10" name="TextBox 9">
            <a:extLst>
              <a:ext uri="{FF2B5EF4-FFF2-40B4-BE49-F238E27FC236}">
                <a16:creationId xmlns:a16="http://schemas.microsoft.com/office/drawing/2014/main" id="{1846435E-1135-4DDA-8880-45D8704D0312}"/>
              </a:ext>
            </a:extLst>
          </p:cNvPr>
          <p:cNvSpPr txBox="1"/>
          <p:nvPr/>
        </p:nvSpPr>
        <p:spPr>
          <a:xfrm>
            <a:off x="429125" y="393700"/>
            <a:ext cx="2566737"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latin typeface="Arial Black" panose="020B0A04020102020204" pitchFamily="34" charset="0"/>
            </a:endParaRPr>
          </a:p>
          <a:p>
            <a:r>
              <a:rPr lang="en-PH" dirty="0" err="1">
                <a:latin typeface="Arial Black" panose="020B0A04020102020204" pitchFamily="34" charset="0"/>
              </a:rPr>
              <a:t>Emojis.Html</a:t>
            </a:r>
            <a:endParaRPr lang="en-PH" dirty="0">
              <a:latin typeface="Arial Black" panose="020B0A04020102020204" pitchFamily="34" charset="0"/>
            </a:endParaRPr>
          </a:p>
        </p:txBody>
      </p:sp>
    </p:spTree>
    <p:extLst>
      <p:ext uri="{BB962C8B-B14F-4D97-AF65-F5344CB8AC3E}">
        <p14:creationId xmlns:p14="http://schemas.microsoft.com/office/powerpoint/2010/main" val="344315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6695-4C82-4457-9826-489262362D91}"/>
              </a:ext>
            </a:extLst>
          </p:cNvPr>
          <p:cNvPicPr>
            <a:picLocks noChangeAspect="1"/>
          </p:cNvPicPr>
          <p:nvPr/>
        </p:nvPicPr>
        <p:blipFill>
          <a:blip r:embed="rId2"/>
          <a:stretch>
            <a:fillRect/>
          </a:stretch>
        </p:blipFill>
        <p:spPr>
          <a:xfrm>
            <a:off x="157672" y="1526005"/>
            <a:ext cx="8828655" cy="4963695"/>
          </a:xfrm>
          <a:prstGeom prst="rect">
            <a:avLst/>
          </a:prstGeom>
        </p:spPr>
      </p:pic>
      <p:sp>
        <p:nvSpPr>
          <p:cNvPr id="3" name="TextBox 2">
            <a:extLst>
              <a:ext uri="{FF2B5EF4-FFF2-40B4-BE49-F238E27FC236}">
                <a16:creationId xmlns:a16="http://schemas.microsoft.com/office/drawing/2014/main" id="{7282A320-CC12-4E1A-B502-098FCEA628D6}"/>
              </a:ext>
            </a:extLst>
          </p:cNvPr>
          <p:cNvSpPr txBox="1"/>
          <p:nvPr/>
        </p:nvSpPr>
        <p:spPr>
          <a:xfrm>
            <a:off x="696686" y="391886"/>
            <a:ext cx="181428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2444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F36BE-415A-4429-88FA-27B57A72A85F}"/>
              </a:ext>
            </a:extLst>
          </p:cNvPr>
          <p:cNvPicPr>
            <a:picLocks noChangeAspect="1"/>
          </p:cNvPicPr>
          <p:nvPr/>
        </p:nvPicPr>
        <p:blipFill>
          <a:blip r:embed="rId2"/>
          <a:stretch>
            <a:fillRect/>
          </a:stretch>
        </p:blipFill>
        <p:spPr>
          <a:xfrm>
            <a:off x="261330" y="1909263"/>
            <a:ext cx="8621339" cy="4847137"/>
          </a:xfrm>
          <a:prstGeom prst="rect">
            <a:avLst/>
          </a:prstGeom>
        </p:spPr>
      </p:pic>
      <p:sp>
        <p:nvSpPr>
          <p:cNvPr id="8" name="TextBox 7">
            <a:extLst>
              <a:ext uri="{FF2B5EF4-FFF2-40B4-BE49-F238E27FC236}">
                <a16:creationId xmlns:a16="http://schemas.microsoft.com/office/drawing/2014/main" id="{59178522-4C76-44C0-9289-3576B7E661CF}"/>
              </a:ext>
            </a:extLst>
          </p:cNvPr>
          <p:cNvSpPr txBox="1"/>
          <p:nvPr/>
        </p:nvSpPr>
        <p:spPr>
          <a:xfrm>
            <a:off x="261330" y="351589"/>
            <a:ext cx="2390274"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p>
          <a:p>
            <a:r>
              <a:rPr lang="en-PH" b="1" dirty="0" err="1"/>
              <a:t>Links.Html</a:t>
            </a:r>
            <a:endParaRPr lang="en-PH" b="1" dirty="0"/>
          </a:p>
        </p:txBody>
      </p:sp>
      <p:pic>
        <p:nvPicPr>
          <p:cNvPr id="2" name="Picture 1">
            <a:extLst>
              <a:ext uri="{FF2B5EF4-FFF2-40B4-BE49-F238E27FC236}">
                <a16:creationId xmlns:a16="http://schemas.microsoft.com/office/drawing/2014/main" id="{B62EA3C8-D151-4958-9529-8F07BD90C092}"/>
              </a:ext>
            </a:extLst>
          </p:cNvPr>
          <p:cNvPicPr>
            <a:picLocks noChangeAspect="1"/>
          </p:cNvPicPr>
          <p:nvPr/>
        </p:nvPicPr>
        <p:blipFill>
          <a:blip r:embed="rId3"/>
          <a:stretch>
            <a:fillRect/>
          </a:stretch>
        </p:blipFill>
        <p:spPr>
          <a:xfrm>
            <a:off x="3436856" y="1119064"/>
            <a:ext cx="2664183" cy="865707"/>
          </a:xfrm>
          <a:prstGeom prst="rect">
            <a:avLst/>
          </a:prstGeom>
        </p:spPr>
      </p:pic>
    </p:spTree>
    <p:extLst>
      <p:ext uri="{BB962C8B-B14F-4D97-AF65-F5344CB8AC3E}">
        <p14:creationId xmlns:p14="http://schemas.microsoft.com/office/powerpoint/2010/main" val="34699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8C050-AC61-4B09-99B0-B2B232B93DED}"/>
              </a:ext>
            </a:extLst>
          </p:cNvPr>
          <p:cNvPicPr>
            <a:picLocks noChangeAspect="1"/>
          </p:cNvPicPr>
          <p:nvPr/>
        </p:nvPicPr>
        <p:blipFill>
          <a:blip r:embed="rId2"/>
          <a:stretch>
            <a:fillRect/>
          </a:stretch>
        </p:blipFill>
        <p:spPr>
          <a:xfrm>
            <a:off x="826249" y="2089758"/>
            <a:ext cx="7491502" cy="4209442"/>
          </a:xfrm>
          <a:prstGeom prst="rect">
            <a:avLst/>
          </a:prstGeom>
        </p:spPr>
      </p:pic>
      <p:sp>
        <p:nvSpPr>
          <p:cNvPr id="3" name="TextBox 2">
            <a:extLst>
              <a:ext uri="{FF2B5EF4-FFF2-40B4-BE49-F238E27FC236}">
                <a16:creationId xmlns:a16="http://schemas.microsoft.com/office/drawing/2014/main" id="{7FA36C0A-6B46-4B34-B9F5-22A27A13EF9B}"/>
              </a:ext>
            </a:extLst>
          </p:cNvPr>
          <p:cNvSpPr txBox="1"/>
          <p:nvPr/>
        </p:nvSpPr>
        <p:spPr>
          <a:xfrm>
            <a:off x="1308295" y="1181686"/>
            <a:ext cx="1772530"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211464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81E1-6378-4370-AF35-58E1FE875B12}"/>
              </a:ext>
            </a:extLst>
          </p:cNvPr>
          <p:cNvSpPr>
            <a:spLocks noGrp="1"/>
          </p:cNvSpPr>
          <p:nvPr>
            <p:ph type="title"/>
          </p:nvPr>
        </p:nvSpPr>
        <p:spPr>
          <a:xfrm>
            <a:off x="519406" y="533400"/>
            <a:ext cx="3290594" cy="1141497"/>
          </a:xfrm>
        </p:spPr>
        <p:txBody>
          <a:bodyPr/>
          <a:lstStyle/>
          <a:p>
            <a:r>
              <a:rPr lang="en-US" dirty="0"/>
              <a:t>Web Server Database</a:t>
            </a:r>
            <a:endParaRPr lang="en-PH" dirty="0"/>
          </a:p>
        </p:txBody>
      </p:sp>
      <p:sp>
        <p:nvSpPr>
          <p:cNvPr id="6" name="TextBox 5">
            <a:extLst>
              <a:ext uri="{FF2B5EF4-FFF2-40B4-BE49-F238E27FC236}">
                <a16:creationId xmlns:a16="http://schemas.microsoft.com/office/drawing/2014/main" id="{5C2DBC67-7EF8-4825-AF78-7EB14C3A886B}"/>
              </a:ext>
            </a:extLst>
          </p:cNvPr>
          <p:cNvSpPr txBox="1"/>
          <p:nvPr/>
        </p:nvSpPr>
        <p:spPr>
          <a:xfrm>
            <a:off x="5109029" y="420914"/>
            <a:ext cx="3106057" cy="5567230"/>
          </a:xfrm>
          <a:prstGeom prst="rect">
            <a:avLst/>
          </a:prstGeom>
          <a:noFill/>
        </p:spPr>
        <p:txBody>
          <a:bodyPr wrap="square" rtlCol="0">
            <a:spAutoFit/>
          </a:bodyPr>
          <a:lstStyle/>
          <a:p>
            <a:pPr>
              <a:lnSpc>
                <a:spcPct val="150000"/>
              </a:lnSpc>
            </a:pPr>
            <a:r>
              <a:rPr lang="en-US" sz="2400" dirty="0">
                <a:solidFill>
                  <a:schemeClr val="accent2"/>
                </a:solidFill>
              </a:rPr>
              <a:t>A database server is any server that runs a network database application and maintains database files, such as Microsoft SQL Server or Oracle. SQL Server is a high-performance database management system</a:t>
            </a:r>
            <a:r>
              <a:rPr lang="en-US" dirty="0">
                <a:solidFill>
                  <a:schemeClr val="accent2"/>
                </a:solidFill>
              </a:rPr>
              <a:t>.</a:t>
            </a:r>
            <a:endParaRPr lang="en-PH" dirty="0">
              <a:solidFill>
                <a:schemeClr val="accent2"/>
              </a:solidFill>
            </a:endParaRPr>
          </a:p>
        </p:txBody>
      </p:sp>
      <p:sp>
        <p:nvSpPr>
          <p:cNvPr id="7" name="TextBox 6">
            <a:extLst>
              <a:ext uri="{FF2B5EF4-FFF2-40B4-BE49-F238E27FC236}">
                <a16:creationId xmlns:a16="http://schemas.microsoft.com/office/drawing/2014/main" id="{D49AD06E-1498-4330-9F12-8D7694988F7D}"/>
              </a:ext>
            </a:extLst>
          </p:cNvPr>
          <p:cNvSpPr txBox="1"/>
          <p:nvPr/>
        </p:nvSpPr>
        <p:spPr>
          <a:xfrm>
            <a:off x="478971" y="2367282"/>
            <a:ext cx="2032000" cy="738664"/>
          </a:xfrm>
          <a:prstGeom prst="rect">
            <a:avLst/>
          </a:prstGeom>
          <a:noFill/>
        </p:spPr>
        <p:txBody>
          <a:bodyPr wrap="square" rtlCol="0">
            <a:spAutoFit/>
          </a:bodyPr>
          <a:lstStyle/>
          <a:p>
            <a:r>
              <a:rPr lang="en-US" sz="2400" b="1" dirty="0">
                <a:solidFill>
                  <a:schemeClr val="accent6">
                    <a:lumMod val="50000"/>
                  </a:schemeClr>
                </a:solidFill>
              </a:rPr>
              <a:t>Example</a:t>
            </a:r>
            <a:r>
              <a:rPr lang="en-US" dirty="0">
                <a:solidFill>
                  <a:schemeClr val="accent6">
                    <a:lumMod val="50000"/>
                  </a:schemeClr>
                </a:solidFill>
              </a:rPr>
              <a:t>:  XAMPP</a:t>
            </a:r>
            <a:endParaRPr lang="en-PH" dirty="0">
              <a:solidFill>
                <a:schemeClr val="accent6">
                  <a:lumMod val="50000"/>
                </a:schemeClr>
              </a:solidFill>
            </a:endParaRPr>
          </a:p>
        </p:txBody>
      </p:sp>
      <p:pic>
        <p:nvPicPr>
          <p:cNvPr id="8" name="Picture 7">
            <a:extLst>
              <a:ext uri="{FF2B5EF4-FFF2-40B4-BE49-F238E27FC236}">
                <a16:creationId xmlns:a16="http://schemas.microsoft.com/office/drawing/2014/main" id="{B9B4F24B-B267-46E5-84C5-07B4D45CB131}"/>
              </a:ext>
            </a:extLst>
          </p:cNvPr>
          <p:cNvPicPr>
            <a:picLocks noChangeAspect="1"/>
          </p:cNvPicPr>
          <p:nvPr/>
        </p:nvPicPr>
        <p:blipFill>
          <a:blip r:embed="rId2"/>
          <a:stretch>
            <a:fillRect/>
          </a:stretch>
        </p:blipFill>
        <p:spPr>
          <a:xfrm>
            <a:off x="737127" y="3204529"/>
            <a:ext cx="2855152" cy="2895600"/>
          </a:xfrm>
          <a:prstGeom prst="rect">
            <a:avLst/>
          </a:prstGeom>
        </p:spPr>
      </p:pic>
    </p:spTree>
    <p:extLst>
      <p:ext uri="{BB962C8B-B14F-4D97-AF65-F5344CB8AC3E}">
        <p14:creationId xmlns:p14="http://schemas.microsoft.com/office/powerpoint/2010/main" val="14331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BD9C-1545-418F-BCDE-22788AEC5FB4}"/>
              </a:ext>
            </a:extLst>
          </p:cNvPr>
          <p:cNvSpPr>
            <a:spLocks noGrp="1"/>
          </p:cNvSpPr>
          <p:nvPr>
            <p:ph type="ctrTitle"/>
          </p:nvPr>
        </p:nvSpPr>
        <p:spPr/>
        <p:txBody>
          <a:bodyPr/>
          <a:lstStyle/>
          <a:p>
            <a:r>
              <a:rPr lang="en-US" dirty="0"/>
              <a:t>CSS Programming</a:t>
            </a:r>
            <a:endParaRPr lang="en-PH" dirty="0"/>
          </a:p>
        </p:txBody>
      </p:sp>
    </p:spTree>
    <p:extLst>
      <p:ext uri="{BB962C8B-B14F-4D97-AF65-F5344CB8AC3E}">
        <p14:creationId xmlns:p14="http://schemas.microsoft.com/office/powerpoint/2010/main" val="1132404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F5D57-F447-4492-B3E5-5150F4A64994}"/>
              </a:ext>
            </a:extLst>
          </p:cNvPr>
          <p:cNvPicPr>
            <a:picLocks noChangeAspect="1"/>
          </p:cNvPicPr>
          <p:nvPr/>
        </p:nvPicPr>
        <p:blipFill>
          <a:blip r:embed="rId2"/>
          <a:stretch>
            <a:fillRect/>
          </a:stretch>
        </p:blipFill>
        <p:spPr>
          <a:xfrm>
            <a:off x="778042" y="2298783"/>
            <a:ext cx="7587916" cy="4266120"/>
          </a:xfrm>
          <a:prstGeom prst="rect">
            <a:avLst/>
          </a:prstGeom>
        </p:spPr>
      </p:pic>
      <p:sp>
        <p:nvSpPr>
          <p:cNvPr id="7" name="TextBox 6">
            <a:extLst>
              <a:ext uri="{FF2B5EF4-FFF2-40B4-BE49-F238E27FC236}">
                <a16:creationId xmlns:a16="http://schemas.microsoft.com/office/drawing/2014/main" id="{B760E321-6361-4ADE-8EEE-11CD65B94301}"/>
              </a:ext>
            </a:extLst>
          </p:cNvPr>
          <p:cNvSpPr txBox="1"/>
          <p:nvPr/>
        </p:nvSpPr>
        <p:spPr>
          <a:xfrm>
            <a:off x="778042" y="372626"/>
            <a:ext cx="2638927" cy="132343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sz="2000" b="1" dirty="0"/>
          </a:p>
          <a:p>
            <a:r>
              <a:rPr lang="en-PH" sz="2400" b="1" dirty="0"/>
              <a:t>Css1.html</a:t>
            </a:r>
          </a:p>
        </p:txBody>
      </p:sp>
    </p:spTree>
    <p:extLst>
      <p:ext uri="{BB962C8B-B14F-4D97-AF65-F5344CB8AC3E}">
        <p14:creationId xmlns:p14="http://schemas.microsoft.com/office/powerpoint/2010/main" val="1113693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8AF10-EA79-4306-B246-F65B48AE0898}"/>
              </a:ext>
            </a:extLst>
          </p:cNvPr>
          <p:cNvPicPr>
            <a:picLocks noChangeAspect="1"/>
          </p:cNvPicPr>
          <p:nvPr/>
        </p:nvPicPr>
        <p:blipFill>
          <a:blip r:embed="rId2"/>
          <a:stretch>
            <a:fillRect/>
          </a:stretch>
        </p:blipFill>
        <p:spPr>
          <a:xfrm>
            <a:off x="406149" y="1620251"/>
            <a:ext cx="8331701" cy="4684295"/>
          </a:xfrm>
          <a:prstGeom prst="rect">
            <a:avLst/>
          </a:prstGeom>
        </p:spPr>
      </p:pic>
      <p:sp>
        <p:nvSpPr>
          <p:cNvPr id="6" name="TextBox 5">
            <a:extLst>
              <a:ext uri="{FF2B5EF4-FFF2-40B4-BE49-F238E27FC236}">
                <a16:creationId xmlns:a16="http://schemas.microsoft.com/office/drawing/2014/main" id="{AF7C07B2-7ED8-4B97-BB88-5162C66B1338}"/>
              </a:ext>
            </a:extLst>
          </p:cNvPr>
          <p:cNvSpPr txBox="1"/>
          <p:nvPr/>
        </p:nvSpPr>
        <p:spPr>
          <a:xfrm>
            <a:off x="406149" y="756654"/>
            <a:ext cx="1363580" cy="400110"/>
          </a:xfrm>
          <a:prstGeom prst="rect">
            <a:avLst/>
          </a:prstGeom>
          <a:noFill/>
        </p:spPr>
        <p:txBody>
          <a:bodyPr wrap="square" rtlCol="0">
            <a:spAutoFit/>
          </a:bodyPr>
          <a:lstStyle/>
          <a:p>
            <a:r>
              <a:rPr lang="en-US" sz="2000" b="1" dirty="0">
                <a:latin typeface="Arial Black" panose="020B0A04020102020204" pitchFamily="34" charset="0"/>
              </a:rPr>
              <a:t>Result</a:t>
            </a:r>
          </a:p>
        </p:txBody>
      </p:sp>
    </p:spTree>
    <p:extLst>
      <p:ext uri="{BB962C8B-B14F-4D97-AF65-F5344CB8AC3E}">
        <p14:creationId xmlns:p14="http://schemas.microsoft.com/office/powerpoint/2010/main" val="3367401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D95437-B67F-46AC-BD7C-9AF6C18F95F1}"/>
              </a:ext>
            </a:extLst>
          </p:cNvPr>
          <p:cNvSpPr txBox="1"/>
          <p:nvPr/>
        </p:nvSpPr>
        <p:spPr>
          <a:xfrm>
            <a:off x="170276" y="121730"/>
            <a:ext cx="2871537" cy="120032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dirty="0"/>
          </a:p>
          <a:p>
            <a:r>
              <a:rPr lang="en-PH" b="1" dirty="0"/>
              <a:t>CSS2.HTML</a:t>
            </a:r>
          </a:p>
        </p:txBody>
      </p:sp>
      <p:pic>
        <p:nvPicPr>
          <p:cNvPr id="8" name="Picture 7">
            <a:extLst>
              <a:ext uri="{FF2B5EF4-FFF2-40B4-BE49-F238E27FC236}">
                <a16:creationId xmlns:a16="http://schemas.microsoft.com/office/drawing/2014/main" id="{5C0A08A3-B960-417F-BFDB-1F2D1DF475DC}"/>
              </a:ext>
            </a:extLst>
          </p:cNvPr>
          <p:cNvPicPr>
            <a:picLocks noChangeAspect="1"/>
          </p:cNvPicPr>
          <p:nvPr/>
        </p:nvPicPr>
        <p:blipFill>
          <a:blip r:embed="rId2"/>
          <a:stretch>
            <a:fillRect/>
          </a:stretch>
        </p:blipFill>
        <p:spPr>
          <a:xfrm>
            <a:off x="786022" y="1999021"/>
            <a:ext cx="7571956" cy="4257147"/>
          </a:xfrm>
          <a:prstGeom prst="rect">
            <a:avLst/>
          </a:prstGeom>
        </p:spPr>
      </p:pic>
    </p:spTree>
    <p:extLst>
      <p:ext uri="{BB962C8B-B14F-4D97-AF65-F5344CB8AC3E}">
        <p14:creationId xmlns:p14="http://schemas.microsoft.com/office/powerpoint/2010/main" val="169059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67AE5-1094-4D40-B97B-626AF4DCA214}"/>
              </a:ext>
            </a:extLst>
          </p:cNvPr>
          <p:cNvPicPr>
            <a:picLocks noChangeAspect="1"/>
          </p:cNvPicPr>
          <p:nvPr/>
        </p:nvPicPr>
        <p:blipFill>
          <a:blip r:embed="rId2"/>
          <a:stretch>
            <a:fillRect/>
          </a:stretch>
        </p:blipFill>
        <p:spPr>
          <a:xfrm>
            <a:off x="537028" y="1787707"/>
            <a:ext cx="7794171" cy="4382081"/>
          </a:xfrm>
          <a:prstGeom prst="rect">
            <a:avLst/>
          </a:prstGeom>
        </p:spPr>
      </p:pic>
      <p:sp>
        <p:nvSpPr>
          <p:cNvPr id="7" name="TextBox 6">
            <a:extLst>
              <a:ext uri="{FF2B5EF4-FFF2-40B4-BE49-F238E27FC236}">
                <a16:creationId xmlns:a16="http://schemas.microsoft.com/office/drawing/2014/main" id="{F16E6E62-2DB4-47A9-8181-2076551499FC}"/>
              </a:ext>
            </a:extLst>
          </p:cNvPr>
          <p:cNvSpPr txBox="1"/>
          <p:nvPr/>
        </p:nvSpPr>
        <p:spPr>
          <a:xfrm>
            <a:off x="537028" y="934956"/>
            <a:ext cx="1732547"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81592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283914-C087-4DD2-84BE-0EEE9F694DE2}"/>
              </a:ext>
            </a:extLst>
          </p:cNvPr>
          <p:cNvPicPr>
            <a:picLocks noGrp="1" noChangeAspect="1"/>
          </p:cNvPicPr>
          <p:nvPr>
            <p:ph idx="1"/>
          </p:nvPr>
        </p:nvPicPr>
        <p:blipFill>
          <a:blip r:embed="rId2"/>
          <a:stretch>
            <a:fillRect/>
          </a:stretch>
        </p:blipFill>
        <p:spPr>
          <a:xfrm>
            <a:off x="276941" y="1167030"/>
            <a:ext cx="7943004" cy="4465760"/>
          </a:xfrm>
        </p:spPr>
      </p:pic>
      <p:pic>
        <p:nvPicPr>
          <p:cNvPr id="6" name="Picture 5">
            <a:extLst>
              <a:ext uri="{FF2B5EF4-FFF2-40B4-BE49-F238E27FC236}">
                <a16:creationId xmlns:a16="http://schemas.microsoft.com/office/drawing/2014/main" id="{546D8846-5EFC-40CD-8632-D922F0032E29}"/>
              </a:ext>
            </a:extLst>
          </p:cNvPr>
          <p:cNvPicPr>
            <a:picLocks noChangeAspect="1"/>
          </p:cNvPicPr>
          <p:nvPr/>
        </p:nvPicPr>
        <p:blipFill>
          <a:blip r:embed="rId3"/>
          <a:stretch>
            <a:fillRect/>
          </a:stretch>
        </p:blipFill>
        <p:spPr>
          <a:xfrm>
            <a:off x="3711240" y="2506662"/>
            <a:ext cx="5627096" cy="4608975"/>
          </a:xfrm>
          <a:prstGeom prst="rect">
            <a:avLst/>
          </a:prstGeom>
        </p:spPr>
      </p:pic>
      <p:sp>
        <p:nvSpPr>
          <p:cNvPr id="7" name="TextBox 6">
            <a:extLst>
              <a:ext uri="{FF2B5EF4-FFF2-40B4-BE49-F238E27FC236}">
                <a16:creationId xmlns:a16="http://schemas.microsoft.com/office/drawing/2014/main" id="{E2209317-EDC1-4936-874C-14DD38EDBA42}"/>
              </a:ext>
            </a:extLst>
          </p:cNvPr>
          <p:cNvSpPr txBox="1"/>
          <p:nvPr/>
        </p:nvSpPr>
        <p:spPr>
          <a:xfrm>
            <a:off x="1055057" y="5974103"/>
            <a:ext cx="175846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RESULT</a:t>
            </a:r>
            <a:endParaRPr lang="en-PH" sz="2000" b="1" dirty="0"/>
          </a:p>
        </p:txBody>
      </p:sp>
      <p:sp>
        <p:nvSpPr>
          <p:cNvPr id="9" name="TextBox 8">
            <a:extLst>
              <a:ext uri="{FF2B5EF4-FFF2-40B4-BE49-F238E27FC236}">
                <a16:creationId xmlns:a16="http://schemas.microsoft.com/office/drawing/2014/main" id="{C5B72EDE-C968-421B-97BB-F6F589A82A94}"/>
              </a:ext>
            </a:extLst>
          </p:cNvPr>
          <p:cNvSpPr txBox="1"/>
          <p:nvPr/>
        </p:nvSpPr>
        <p:spPr>
          <a:xfrm>
            <a:off x="498059" y="199522"/>
            <a:ext cx="1406769" cy="369332"/>
          </a:xfrm>
          <a:prstGeom prst="rect">
            <a:avLst/>
          </a:prstGeom>
          <a:noFill/>
        </p:spPr>
        <p:txBody>
          <a:bodyPr wrap="square" rtlCol="0">
            <a:spAutoFit/>
          </a:bodyPr>
          <a:lstStyle/>
          <a:p>
            <a:r>
              <a:rPr lang="en-US" b="1" dirty="0"/>
              <a:t>CODES</a:t>
            </a:r>
          </a:p>
        </p:txBody>
      </p:sp>
      <p:cxnSp>
        <p:nvCxnSpPr>
          <p:cNvPr id="11" name="Straight Arrow Connector 10">
            <a:extLst>
              <a:ext uri="{FF2B5EF4-FFF2-40B4-BE49-F238E27FC236}">
                <a16:creationId xmlns:a16="http://schemas.microsoft.com/office/drawing/2014/main" id="{F0B0A341-F6AC-4B28-ACB7-97E298316B3E}"/>
              </a:ext>
            </a:extLst>
          </p:cNvPr>
          <p:cNvCxnSpPr/>
          <p:nvPr/>
        </p:nvCxnSpPr>
        <p:spPr>
          <a:xfrm flipV="1">
            <a:off x="2432386" y="5802923"/>
            <a:ext cx="1659988" cy="428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D26B9A-4592-4D4F-B0A6-A9B144581FBB}"/>
              </a:ext>
            </a:extLst>
          </p:cNvPr>
          <p:cNvSpPr txBox="1"/>
          <p:nvPr/>
        </p:nvSpPr>
        <p:spPr>
          <a:xfrm>
            <a:off x="498059" y="641051"/>
            <a:ext cx="1744394" cy="369332"/>
          </a:xfrm>
          <a:prstGeom prst="rect">
            <a:avLst/>
          </a:prstGeom>
          <a:noFill/>
        </p:spPr>
        <p:txBody>
          <a:bodyPr wrap="square" rtlCol="0">
            <a:spAutoFit/>
          </a:bodyPr>
          <a:lstStyle/>
          <a:p>
            <a:r>
              <a:rPr lang="en-US" b="1" dirty="0"/>
              <a:t>CSS3.HTML</a:t>
            </a:r>
            <a:endParaRPr lang="en-PH" b="1" dirty="0"/>
          </a:p>
        </p:txBody>
      </p:sp>
    </p:spTree>
    <p:extLst>
      <p:ext uri="{BB962C8B-B14F-4D97-AF65-F5344CB8AC3E}">
        <p14:creationId xmlns:p14="http://schemas.microsoft.com/office/powerpoint/2010/main" val="3863971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A3BA7-0427-4CD7-80D5-D557199F216F}"/>
              </a:ext>
            </a:extLst>
          </p:cNvPr>
          <p:cNvPicPr>
            <a:picLocks noChangeAspect="1"/>
          </p:cNvPicPr>
          <p:nvPr/>
        </p:nvPicPr>
        <p:blipFill rotWithShape="1">
          <a:blip r:embed="rId2"/>
          <a:srcRect t="8750" r="58154" b="11075"/>
          <a:stretch/>
        </p:blipFill>
        <p:spPr>
          <a:xfrm>
            <a:off x="0" y="0"/>
            <a:ext cx="3446585" cy="3712682"/>
          </a:xfrm>
          <a:prstGeom prst="rect">
            <a:avLst/>
          </a:prstGeom>
        </p:spPr>
      </p:pic>
      <p:pic>
        <p:nvPicPr>
          <p:cNvPr id="7" name="Picture 6">
            <a:extLst>
              <a:ext uri="{FF2B5EF4-FFF2-40B4-BE49-F238E27FC236}">
                <a16:creationId xmlns:a16="http://schemas.microsoft.com/office/drawing/2014/main" id="{922BBE92-151D-41EA-9372-11C0E5EDB258}"/>
              </a:ext>
            </a:extLst>
          </p:cNvPr>
          <p:cNvPicPr>
            <a:picLocks noChangeAspect="1"/>
          </p:cNvPicPr>
          <p:nvPr/>
        </p:nvPicPr>
        <p:blipFill rotWithShape="1">
          <a:blip r:embed="rId3"/>
          <a:srcRect t="9296" r="60769" b="10528"/>
          <a:stretch/>
        </p:blipFill>
        <p:spPr>
          <a:xfrm>
            <a:off x="2335236" y="0"/>
            <a:ext cx="3231174" cy="3712682"/>
          </a:xfrm>
          <a:prstGeom prst="rect">
            <a:avLst/>
          </a:prstGeom>
        </p:spPr>
      </p:pic>
      <p:pic>
        <p:nvPicPr>
          <p:cNvPr id="9" name="Picture 8">
            <a:extLst>
              <a:ext uri="{FF2B5EF4-FFF2-40B4-BE49-F238E27FC236}">
                <a16:creationId xmlns:a16="http://schemas.microsoft.com/office/drawing/2014/main" id="{3CC7C668-4817-47DF-BCE9-73068C8A5A81}"/>
              </a:ext>
            </a:extLst>
          </p:cNvPr>
          <p:cNvPicPr>
            <a:picLocks noChangeAspect="1"/>
          </p:cNvPicPr>
          <p:nvPr/>
        </p:nvPicPr>
        <p:blipFill rotWithShape="1">
          <a:blip r:embed="rId4"/>
          <a:srcRect t="11759" r="43384" b="9981"/>
          <a:stretch/>
        </p:blipFill>
        <p:spPr>
          <a:xfrm>
            <a:off x="5590134" y="192242"/>
            <a:ext cx="3553866" cy="2761973"/>
          </a:xfrm>
          <a:prstGeom prst="rect">
            <a:avLst/>
          </a:prstGeom>
        </p:spPr>
      </p:pic>
      <p:pic>
        <p:nvPicPr>
          <p:cNvPr id="11" name="Picture 10">
            <a:extLst>
              <a:ext uri="{FF2B5EF4-FFF2-40B4-BE49-F238E27FC236}">
                <a16:creationId xmlns:a16="http://schemas.microsoft.com/office/drawing/2014/main" id="{8BB0AC9A-9688-4ED0-8708-33B9EB5329F1}"/>
              </a:ext>
            </a:extLst>
          </p:cNvPr>
          <p:cNvPicPr>
            <a:picLocks noChangeAspect="1"/>
          </p:cNvPicPr>
          <p:nvPr/>
        </p:nvPicPr>
        <p:blipFill rotWithShape="1">
          <a:blip r:embed="rId5"/>
          <a:srcRect t="9297" r="28461" b="14633"/>
          <a:stretch/>
        </p:blipFill>
        <p:spPr>
          <a:xfrm>
            <a:off x="3669769" y="3429000"/>
            <a:ext cx="4995930" cy="2986814"/>
          </a:xfrm>
          <a:prstGeom prst="rect">
            <a:avLst/>
          </a:prstGeom>
        </p:spPr>
      </p:pic>
      <p:sp>
        <p:nvSpPr>
          <p:cNvPr id="12" name="TextBox 11">
            <a:extLst>
              <a:ext uri="{FF2B5EF4-FFF2-40B4-BE49-F238E27FC236}">
                <a16:creationId xmlns:a16="http://schemas.microsoft.com/office/drawing/2014/main" id="{4D4D434D-8647-4F99-B6B5-E6635A38C6B2}"/>
              </a:ext>
            </a:extLst>
          </p:cNvPr>
          <p:cNvSpPr txBox="1"/>
          <p:nvPr/>
        </p:nvSpPr>
        <p:spPr>
          <a:xfrm>
            <a:off x="708253" y="4737741"/>
            <a:ext cx="1937463" cy="369332"/>
          </a:xfrm>
          <a:prstGeom prst="rect">
            <a:avLst/>
          </a:prstGeom>
          <a:noFill/>
        </p:spPr>
        <p:txBody>
          <a:bodyPr wrap="square" rtlCol="0">
            <a:spAutoFit/>
          </a:bodyPr>
          <a:lstStyle/>
          <a:p>
            <a:r>
              <a:rPr lang="en-US" b="1" dirty="0"/>
              <a:t>CODES</a:t>
            </a:r>
            <a:endParaRPr lang="en-PH" b="1" dirty="0"/>
          </a:p>
        </p:txBody>
      </p:sp>
      <p:sp>
        <p:nvSpPr>
          <p:cNvPr id="13" name="TextBox 12">
            <a:extLst>
              <a:ext uri="{FF2B5EF4-FFF2-40B4-BE49-F238E27FC236}">
                <a16:creationId xmlns:a16="http://schemas.microsoft.com/office/drawing/2014/main" id="{561E2D40-CE93-4A94-9B3F-6CC9FA555FA5}"/>
              </a:ext>
            </a:extLst>
          </p:cNvPr>
          <p:cNvSpPr txBox="1"/>
          <p:nvPr/>
        </p:nvSpPr>
        <p:spPr>
          <a:xfrm>
            <a:off x="708253" y="5107073"/>
            <a:ext cx="1345630" cy="646331"/>
          </a:xfrm>
          <a:prstGeom prst="rect">
            <a:avLst/>
          </a:prstGeom>
          <a:noFill/>
        </p:spPr>
        <p:txBody>
          <a:bodyPr wrap="square" rtlCol="0">
            <a:spAutoFit/>
          </a:bodyPr>
          <a:lstStyle/>
          <a:p>
            <a:r>
              <a:rPr lang="en-US" b="1" dirty="0"/>
              <a:t>CSS4.HTML</a:t>
            </a:r>
            <a:endParaRPr lang="en-PH" b="1" dirty="0"/>
          </a:p>
        </p:txBody>
      </p:sp>
    </p:spTree>
    <p:extLst>
      <p:ext uri="{BB962C8B-B14F-4D97-AF65-F5344CB8AC3E}">
        <p14:creationId xmlns:p14="http://schemas.microsoft.com/office/powerpoint/2010/main" val="2167699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2EC71-722C-4E26-9166-6472ABECB515}"/>
              </a:ext>
            </a:extLst>
          </p:cNvPr>
          <p:cNvPicPr>
            <a:picLocks noChangeAspect="1"/>
          </p:cNvPicPr>
          <p:nvPr/>
        </p:nvPicPr>
        <p:blipFill rotWithShape="1">
          <a:blip r:embed="rId2"/>
          <a:srcRect b="6423"/>
          <a:stretch/>
        </p:blipFill>
        <p:spPr>
          <a:xfrm>
            <a:off x="492369" y="1334462"/>
            <a:ext cx="7962314" cy="4189075"/>
          </a:xfrm>
          <a:prstGeom prst="rect">
            <a:avLst/>
          </a:prstGeom>
        </p:spPr>
      </p:pic>
      <p:sp>
        <p:nvSpPr>
          <p:cNvPr id="6" name="TextBox 5">
            <a:extLst>
              <a:ext uri="{FF2B5EF4-FFF2-40B4-BE49-F238E27FC236}">
                <a16:creationId xmlns:a16="http://schemas.microsoft.com/office/drawing/2014/main" id="{E93BC2B4-A6B6-4A04-9ADB-C335B00CE021}"/>
              </a:ext>
            </a:extLst>
          </p:cNvPr>
          <p:cNvSpPr txBox="1"/>
          <p:nvPr/>
        </p:nvSpPr>
        <p:spPr>
          <a:xfrm>
            <a:off x="492369" y="457026"/>
            <a:ext cx="1856935" cy="523220"/>
          </a:xfrm>
          <a:prstGeom prst="rect">
            <a:avLst/>
          </a:prstGeom>
          <a:noFill/>
        </p:spPr>
        <p:txBody>
          <a:bodyPr wrap="square" rtlCol="0">
            <a:spAutoFit/>
          </a:bodyPr>
          <a:lstStyle/>
          <a:p>
            <a:r>
              <a:rPr lang="en-US" sz="2800" b="1" dirty="0"/>
              <a:t>RESULT</a:t>
            </a:r>
            <a:endParaRPr lang="en-PH" sz="2800" b="1" dirty="0"/>
          </a:p>
        </p:txBody>
      </p:sp>
      <p:pic>
        <p:nvPicPr>
          <p:cNvPr id="3" name="Picture 2">
            <a:extLst>
              <a:ext uri="{FF2B5EF4-FFF2-40B4-BE49-F238E27FC236}">
                <a16:creationId xmlns:a16="http://schemas.microsoft.com/office/drawing/2014/main" id="{D696936F-F30E-49AC-9913-C40D42AB8F0F}"/>
              </a:ext>
            </a:extLst>
          </p:cNvPr>
          <p:cNvPicPr>
            <a:picLocks noChangeAspect="1"/>
          </p:cNvPicPr>
          <p:nvPr/>
        </p:nvPicPr>
        <p:blipFill rotWithShape="1">
          <a:blip r:embed="rId3"/>
          <a:srcRect t="32008"/>
          <a:stretch/>
        </p:blipFill>
        <p:spPr>
          <a:xfrm>
            <a:off x="2349304" y="4243666"/>
            <a:ext cx="6696222" cy="255974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45859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20372-FCB4-4CBD-AD83-3A5B0E3906AD}"/>
              </a:ext>
            </a:extLst>
          </p:cNvPr>
          <p:cNvPicPr>
            <a:picLocks noChangeAspect="1"/>
          </p:cNvPicPr>
          <p:nvPr/>
        </p:nvPicPr>
        <p:blipFill>
          <a:blip r:embed="rId2"/>
          <a:stretch>
            <a:fillRect/>
          </a:stretch>
        </p:blipFill>
        <p:spPr>
          <a:xfrm>
            <a:off x="372794" y="1643453"/>
            <a:ext cx="8398412" cy="4721801"/>
          </a:xfrm>
          <a:prstGeom prst="rect">
            <a:avLst/>
          </a:prstGeom>
        </p:spPr>
      </p:pic>
      <p:sp>
        <p:nvSpPr>
          <p:cNvPr id="6" name="TextBox 5">
            <a:extLst>
              <a:ext uri="{FF2B5EF4-FFF2-40B4-BE49-F238E27FC236}">
                <a16:creationId xmlns:a16="http://schemas.microsoft.com/office/drawing/2014/main" id="{FFD76DDA-DF6D-445B-A95D-DF81CA5DDB2B}"/>
              </a:ext>
            </a:extLst>
          </p:cNvPr>
          <p:cNvSpPr txBox="1"/>
          <p:nvPr/>
        </p:nvSpPr>
        <p:spPr>
          <a:xfrm>
            <a:off x="703385" y="801858"/>
            <a:ext cx="2236763" cy="646331"/>
          </a:xfrm>
          <a:prstGeom prst="rect">
            <a:avLst/>
          </a:prstGeom>
          <a:noFill/>
        </p:spPr>
        <p:txBody>
          <a:bodyPr wrap="square" rtlCol="0">
            <a:spAutoFit/>
          </a:bodyPr>
          <a:lstStyle/>
          <a:p>
            <a:r>
              <a:rPr lang="en-US" b="1" dirty="0"/>
              <a:t>CSS CODES </a:t>
            </a:r>
          </a:p>
          <a:p>
            <a:r>
              <a:rPr lang="en-US" b="1" dirty="0"/>
              <a:t>BORDERS.HTML</a:t>
            </a:r>
            <a:endParaRPr lang="en-PH" b="1" dirty="0"/>
          </a:p>
        </p:txBody>
      </p:sp>
    </p:spTree>
    <p:extLst>
      <p:ext uri="{BB962C8B-B14F-4D97-AF65-F5344CB8AC3E}">
        <p14:creationId xmlns:p14="http://schemas.microsoft.com/office/powerpoint/2010/main" val="2523058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85AB8-D053-4EF8-B59A-DE3405D80804}"/>
              </a:ext>
            </a:extLst>
          </p:cNvPr>
          <p:cNvPicPr>
            <a:picLocks noChangeAspect="1"/>
          </p:cNvPicPr>
          <p:nvPr/>
        </p:nvPicPr>
        <p:blipFill rotWithShape="1">
          <a:blip r:embed="rId2"/>
          <a:srcRect t="3550" b="22020"/>
          <a:stretch/>
        </p:blipFill>
        <p:spPr>
          <a:xfrm>
            <a:off x="0" y="1744395"/>
            <a:ext cx="9129932" cy="3820526"/>
          </a:xfrm>
          <a:prstGeom prst="rect">
            <a:avLst/>
          </a:prstGeom>
        </p:spPr>
      </p:pic>
      <p:sp>
        <p:nvSpPr>
          <p:cNvPr id="6" name="TextBox 5">
            <a:extLst>
              <a:ext uri="{FF2B5EF4-FFF2-40B4-BE49-F238E27FC236}">
                <a16:creationId xmlns:a16="http://schemas.microsoft.com/office/drawing/2014/main" id="{290A8727-1BCC-4D8D-8C5A-99A6FD10B470}"/>
              </a:ext>
            </a:extLst>
          </p:cNvPr>
          <p:cNvSpPr txBox="1"/>
          <p:nvPr/>
        </p:nvSpPr>
        <p:spPr>
          <a:xfrm>
            <a:off x="225083" y="1108413"/>
            <a:ext cx="1955409"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19909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0702" y="1596129"/>
            <a:ext cx="3290594" cy="1141497"/>
          </a:xfrm>
        </p:spPr>
        <p:txBody>
          <a:bodyPr>
            <a:normAutofit fontScale="90000"/>
          </a:bodyPr>
          <a:lstStyle/>
          <a:p>
            <a:br>
              <a:rPr lang="en-US" altLang="zh-TW" dirty="0"/>
            </a:br>
            <a:r>
              <a:rPr lang="en-US" altLang="zh-TW" b="1" dirty="0">
                <a:solidFill>
                  <a:schemeClr val="accent6">
                    <a:lumMod val="50000"/>
                  </a:schemeClr>
                </a:solidFill>
              </a:rPr>
              <a:t>XAMPP</a:t>
            </a:r>
            <a:br>
              <a:rPr lang="en-US" altLang="zh-TW" dirty="0"/>
            </a:br>
            <a:endParaRPr lang="zh-TW" altLang="en-US" dirty="0"/>
          </a:p>
        </p:txBody>
      </p:sp>
      <p:sp>
        <p:nvSpPr>
          <p:cNvPr id="3" name="內容版面配置區 2"/>
          <p:cNvSpPr>
            <a:spLocks noGrp="1"/>
          </p:cNvSpPr>
          <p:nvPr>
            <p:ph idx="1"/>
          </p:nvPr>
        </p:nvSpPr>
        <p:spPr/>
        <p:txBody>
          <a:bodyPr>
            <a:normAutofit/>
          </a:bodyPr>
          <a:lstStyle/>
          <a:p>
            <a:pPr>
              <a:lnSpc>
                <a:spcPct val="150000"/>
              </a:lnSpc>
            </a:pPr>
            <a:r>
              <a:rPr lang="en-US" altLang="zh-TW" sz="2000" dirty="0">
                <a:solidFill>
                  <a:schemeClr val="accent2"/>
                </a:solidFill>
              </a:rPr>
              <a:t>Xampp is a stack server which contains Apache HTTP Server, Maria DB database, and interpreters for scripts written in the PHP and Perl programming languages.</a:t>
            </a:r>
            <a:endParaRPr lang="zh-TW" altLang="en-US" sz="2000" dirty="0">
              <a:solidFill>
                <a:schemeClr val="accent2"/>
              </a:solidFill>
            </a:endParaRPr>
          </a:p>
        </p:txBody>
      </p:sp>
      <p:pic>
        <p:nvPicPr>
          <p:cNvPr id="5" name="圖片 4"/>
          <p:cNvPicPr>
            <a:picLocks noChangeAspect="1"/>
          </p:cNvPicPr>
          <p:nvPr/>
        </p:nvPicPr>
        <p:blipFill>
          <a:blip r:embed="rId2"/>
          <a:stretch>
            <a:fillRect/>
          </a:stretch>
        </p:blipFill>
        <p:spPr>
          <a:xfrm flipV="1">
            <a:off x="1226095" y="3018296"/>
            <a:ext cx="1967409" cy="1982476"/>
          </a:xfrm>
          <a:prstGeom prst="rect">
            <a:avLst/>
          </a:prstGeom>
        </p:spPr>
      </p:pic>
    </p:spTree>
    <p:extLst>
      <p:ext uri="{BB962C8B-B14F-4D97-AF65-F5344CB8AC3E}">
        <p14:creationId xmlns:p14="http://schemas.microsoft.com/office/powerpoint/2010/main" val="1016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Server-side programming</a:t>
            </a:r>
            <a:endParaRPr lang="zh-TW" altLang="en-US" dirty="0"/>
          </a:p>
        </p:txBody>
      </p:sp>
    </p:spTree>
    <p:extLst>
      <p:ext uri="{BB962C8B-B14F-4D97-AF65-F5344CB8AC3E}">
        <p14:creationId xmlns:p14="http://schemas.microsoft.com/office/powerpoint/2010/main" val="117503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338349" y="406400"/>
            <a:ext cx="6810862" cy="93515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sz="3000" dirty="0"/>
              <a:t>SERVER –SIDE PROGRAMMING</a:t>
            </a:r>
            <a:br>
              <a:rPr lang="en-US" altLang="zh-TW" dirty="0"/>
            </a:br>
            <a:br>
              <a:rPr lang="en-US" altLang="zh-TW" dirty="0"/>
            </a:br>
            <a:r>
              <a:rPr lang="en-US" altLang="zh-TW" sz="900" dirty="0"/>
              <a:t>https://medium.com/@BaaniLeen/web-development-series-intro-to-server-side-scripting-fe5626323f92</a:t>
            </a:r>
            <a:endParaRPr lang="zh-TW" altLang="en-US" sz="900" dirty="0"/>
          </a:p>
        </p:txBody>
      </p:sp>
      <p:sp>
        <p:nvSpPr>
          <p:cNvPr id="3" name="內容版面配置區 2"/>
          <p:cNvSpPr txBox="1">
            <a:spLocks/>
          </p:cNvSpPr>
          <p:nvPr/>
        </p:nvSpPr>
        <p:spPr>
          <a:xfrm>
            <a:off x="1413163" y="1574797"/>
            <a:ext cx="6810862" cy="2731802"/>
          </a:xfrm>
          <a:prstGeom prst="rect">
            <a:avLst/>
          </a:prstGeom>
        </p:spPr>
        <p:txBody>
          <a:bodyPr>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u"/>
            </a:pPr>
            <a:r>
              <a:rPr lang="en-US" altLang="zh-TW" sz="1600" dirty="0"/>
              <a:t>The server side programming is the name given to all types of programs which run on the web server. They process the user input, interact with the databases and control what content is served back to the client as a response to his request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processing happens when a page is first requested and when pages are posted back to the server. Examples of server-side processing are </a:t>
            </a:r>
            <a:r>
              <a:rPr lang="en-US" altLang="zh-TW" sz="1600" b="1" dirty="0"/>
              <a:t>user validation, saving and retrieving data, and navigating to other pages</a:t>
            </a:r>
            <a:r>
              <a:rPr lang="en-US" altLang="zh-TW" sz="1600" dirty="0"/>
              <a: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It is written in a number of programming languages including PHP, </a:t>
            </a:r>
            <a:r>
              <a:rPr lang="en-US" altLang="zh-TW" sz="1600" dirty="0" err="1"/>
              <a:t>NodeJS</a:t>
            </a:r>
            <a:r>
              <a:rPr lang="en-US" altLang="zh-TW" sz="1600" dirty="0"/>
              <a:t>, Python, </a:t>
            </a:r>
            <a:r>
              <a:rPr lang="en-US" altLang="zh-TW" sz="1600" dirty="0" err="1"/>
              <a:t>etc</a:t>
            </a:r>
            <a:r>
              <a:rPr lang="en-US" altLang="zh-TW" sz="1600" dirty="0"/>
              <a:t> and has full access to the server’s OS and the programmer can chose the language he/she wants to code in.</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programming is extremely useful as it helps to efficiently deliver user-</a:t>
            </a:r>
            <a:r>
              <a:rPr lang="en-US" altLang="zh-TW" sz="1600" dirty="0" err="1"/>
              <a:t>customised</a:t>
            </a:r>
            <a:r>
              <a:rPr lang="en-US" altLang="zh-TW" sz="1600" dirty="0"/>
              <a:t> content, and thus enhance the user experience. It can also be used to refine responses based on the user’s data (Data Analysis).</a:t>
            </a:r>
            <a:endParaRPr lang="zh-TW" altLang="en-US" sz="1600" dirty="0"/>
          </a:p>
        </p:txBody>
      </p:sp>
      <p:pic>
        <p:nvPicPr>
          <p:cNvPr id="4" name="圖片 3"/>
          <p:cNvPicPr>
            <a:picLocks noChangeAspect="1"/>
          </p:cNvPicPr>
          <p:nvPr/>
        </p:nvPicPr>
        <p:blipFill>
          <a:blip r:embed="rId2"/>
          <a:stretch>
            <a:fillRect/>
          </a:stretch>
        </p:blipFill>
        <p:spPr>
          <a:xfrm>
            <a:off x="2052810" y="4539843"/>
            <a:ext cx="5381939" cy="2119139"/>
          </a:xfrm>
          <a:prstGeom prst="rect">
            <a:avLst/>
          </a:prstGeom>
        </p:spPr>
      </p:pic>
    </p:spTree>
    <p:extLst>
      <p:ext uri="{BB962C8B-B14F-4D97-AF65-F5344CB8AC3E}">
        <p14:creationId xmlns:p14="http://schemas.microsoft.com/office/powerpoint/2010/main" val="3150723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294503" y="509325"/>
            <a:ext cx="8363989" cy="709418"/>
          </a:xfrm>
          <a:prstGeom prst="rect">
            <a:avLst/>
          </a:prstGeom>
        </p:spPr>
        <p:txBody>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b="1" dirty="0"/>
              <a:t>BROWSER</a:t>
            </a:r>
            <a:endParaRPr lang="zh-TW" altLang="en-US" b="1" dirty="0"/>
          </a:p>
        </p:txBody>
      </p:sp>
      <p:pic>
        <p:nvPicPr>
          <p:cNvPr id="3" name="圖片 2"/>
          <p:cNvPicPr>
            <a:picLocks noChangeAspect="1"/>
          </p:cNvPicPr>
          <p:nvPr/>
        </p:nvPicPr>
        <p:blipFill>
          <a:blip r:embed="rId2"/>
          <a:stretch>
            <a:fillRect/>
          </a:stretch>
        </p:blipFill>
        <p:spPr>
          <a:xfrm>
            <a:off x="4628879" y="1994563"/>
            <a:ext cx="4387659" cy="3140365"/>
          </a:xfrm>
          <a:prstGeom prst="rect">
            <a:avLst/>
          </a:prstGeom>
        </p:spPr>
      </p:pic>
      <p:pic>
        <p:nvPicPr>
          <p:cNvPr id="4" name="圖片 3"/>
          <p:cNvPicPr>
            <a:picLocks noChangeAspect="1"/>
          </p:cNvPicPr>
          <p:nvPr/>
        </p:nvPicPr>
        <p:blipFill>
          <a:blip r:embed="rId3"/>
          <a:stretch>
            <a:fillRect/>
          </a:stretch>
        </p:blipFill>
        <p:spPr>
          <a:xfrm>
            <a:off x="114992" y="1994563"/>
            <a:ext cx="4361506" cy="3140365"/>
          </a:xfrm>
          <a:prstGeom prst="rect">
            <a:avLst/>
          </a:prstGeom>
        </p:spPr>
      </p:pic>
      <p:sp>
        <p:nvSpPr>
          <p:cNvPr id="5" name="文字方塊 4"/>
          <p:cNvSpPr txBox="1"/>
          <p:nvPr/>
        </p:nvSpPr>
        <p:spPr>
          <a:xfrm>
            <a:off x="5900997" y="1354239"/>
            <a:ext cx="2922270" cy="369332"/>
          </a:xfrm>
          <a:prstGeom prst="rect">
            <a:avLst/>
          </a:prstGeom>
          <a:noFill/>
        </p:spPr>
        <p:txBody>
          <a:bodyPr wrap="square" rtlCol="0">
            <a:spAutoFit/>
          </a:bodyPr>
          <a:lstStyle/>
          <a:p>
            <a:r>
              <a:rPr lang="en-US" altLang="zh-TW" dirty="0"/>
              <a:t>ORIGINAL PHP PROGRAM</a:t>
            </a:r>
            <a:endParaRPr lang="zh-TW" altLang="en-US" dirty="0"/>
          </a:p>
        </p:txBody>
      </p:sp>
      <p:sp>
        <p:nvSpPr>
          <p:cNvPr id="6" name="文字方塊 5"/>
          <p:cNvSpPr txBox="1"/>
          <p:nvPr/>
        </p:nvSpPr>
        <p:spPr>
          <a:xfrm>
            <a:off x="320733" y="1354239"/>
            <a:ext cx="2583180" cy="369332"/>
          </a:xfrm>
          <a:prstGeom prst="rect">
            <a:avLst/>
          </a:prstGeom>
          <a:noFill/>
        </p:spPr>
        <p:txBody>
          <a:bodyPr wrap="square" rtlCol="0">
            <a:spAutoFit/>
          </a:bodyPr>
          <a:lstStyle/>
          <a:p>
            <a:r>
              <a:rPr lang="en-US" altLang="zh-TW" dirty="0"/>
              <a:t>WHAT YOU SEE</a:t>
            </a:r>
            <a:endParaRPr lang="zh-TW" altLang="en-US" dirty="0"/>
          </a:p>
        </p:txBody>
      </p:sp>
      <p:sp>
        <p:nvSpPr>
          <p:cNvPr id="7" name="文字方塊 6"/>
          <p:cNvSpPr txBox="1"/>
          <p:nvPr/>
        </p:nvSpPr>
        <p:spPr>
          <a:xfrm>
            <a:off x="1712652" y="5431320"/>
            <a:ext cx="6797733" cy="584775"/>
          </a:xfrm>
          <a:prstGeom prst="rect">
            <a:avLst/>
          </a:prstGeom>
          <a:noFill/>
        </p:spPr>
        <p:txBody>
          <a:bodyPr wrap="square" rtlCol="0">
            <a:spAutoFit/>
          </a:bodyPr>
          <a:lstStyle/>
          <a:p>
            <a:r>
              <a:rPr lang="en-US" altLang="zh-TW" sz="3200" dirty="0"/>
              <a:t>SERVER - SIDE PROGRAMMING</a:t>
            </a:r>
            <a:endParaRPr lang="zh-TW" altLang="en-US" sz="3200" dirty="0"/>
          </a:p>
        </p:txBody>
      </p:sp>
    </p:spTree>
    <p:extLst>
      <p:ext uri="{BB962C8B-B14F-4D97-AF65-F5344CB8AC3E}">
        <p14:creationId xmlns:p14="http://schemas.microsoft.com/office/powerpoint/2010/main" val="341340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26786" y="439727"/>
            <a:ext cx="2774707" cy="461665"/>
          </a:xfrm>
          <a:prstGeom prst="rect">
            <a:avLst/>
          </a:prstGeom>
          <a:noFill/>
        </p:spPr>
        <p:txBody>
          <a:bodyPr wrap="square" rtlCol="0">
            <a:spAutoFit/>
          </a:bodyPr>
          <a:lstStyle/>
          <a:p>
            <a:r>
              <a:rPr lang="en-US" altLang="zh-TW" sz="2400" b="1" dirty="0"/>
              <a:t>PHP1.PHP</a:t>
            </a:r>
            <a:endParaRPr lang="zh-TW" altLang="en-US" sz="2400" b="1" dirty="0"/>
          </a:p>
        </p:txBody>
      </p:sp>
      <p:pic>
        <p:nvPicPr>
          <p:cNvPr id="4" name="Picture 3">
            <a:extLst>
              <a:ext uri="{FF2B5EF4-FFF2-40B4-BE49-F238E27FC236}">
                <a16:creationId xmlns:a16="http://schemas.microsoft.com/office/drawing/2014/main" id="{C5AC4251-2EEC-4401-9B37-025EBD549427}"/>
              </a:ext>
            </a:extLst>
          </p:cNvPr>
          <p:cNvPicPr>
            <a:picLocks noChangeAspect="1"/>
          </p:cNvPicPr>
          <p:nvPr/>
        </p:nvPicPr>
        <p:blipFill>
          <a:blip r:embed="rId2"/>
          <a:stretch>
            <a:fillRect/>
          </a:stretch>
        </p:blipFill>
        <p:spPr>
          <a:xfrm>
            <a:off x="246184" y="1290072"/>
            <a:ext cx="8651631" cy="4864168"/>
          </a:xfrm>
          <a:prstGeom prst="rect">
            <a:avLst/>
          </a:prstGeom>
        </p:spPr>
      </p:pic>
    </p:spTree>
    <p:extLst>
      <p:ext uri="{BB962C8B-B14F-4D97-AF65-F5344CB8AC3E}">
        <p14:creationId xmlns:p14="http://schemas.microsoft.com/office/powerpoint/2010/main" val="1956111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B112F-9FA4-4985-9910-E83A46DFB755}"/>
              </a:ext>
            </a:extLst>
          </p:cNvPr>
          <p:cNvSpPr txBox="1"/>
          <p:nvPr/>
        </p:nvSpPr>
        <p:spPr>
          <a:xfrm>
            <a:off x="769257" y="508000"/>
            <a:ext cx="21626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B83963B-3C95-46DE-AD99-3499535AAEB4}"/>
              </a:ext>
            </a:extLst>
          </p:cNvPr>
          <p:cNvPicPr>
            <a:picLocks noChangeAspect="1"/>
          </p:cNvPicPr>
          <p:nvPr/>
        </p:nvPicPr>
        <p:blipFill>
          <a:blip r:embed="rId2"/>
          <a:stretch>
            <a:fillRect/>
          </a:stretch>
        </p:blipFill>
        <p:spPr>
          <a:xfrm>
            <a:off x="400929" y="1253058"/>
            <a:ext cx="8342142" cy="4690165"/>
          </a:xfrm>
          <a:prstGeom prst="rect">
            <a:avLst/>
          </a:prstGeom>
        </p:spPr>
      </p:pic>
    </p:spTree>
    <p:extLst>
      <p:ext uri="{BB962C8B-B14F-4D97-AF65-F5344CB8AC3E}">
        <p14:creationId xmlns:p14="http://schemas.microsoft.com/office/powerpoint/2010/main" val="2570246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691842" y="351975"/>
            <a:ext cx="2551569" cy="584775"/>
          </a:xfrm>
          <a:prstGeom prst="rect">
            <a:avLst/>
          </a:prstGeom>
          <a:noFill/>
        </p:spPr>
        <p:txBody>
          <a:bodyPr wrap="square" rtlCol="0">
            <a:spAutoFit/>
          </a:bodyPr>
          <a:lstStyle/>
          <a:p>
            <a:r>
              <a:rPr lang="en-US" altLang="zh-TW" sz="3200" b="1" dirty="0"/>
              <a:t>PHP2.PHP</a:t>
            </a:r>
            <a:endParaRPr lang="zh-TW" altLang="en-US" sz="3200" b="1" dirty="0"/>
          </a:p>
        </p:txBody>
      </p:sp>
      <p:pic>
        <p:nvPicPr>
          <p:cNvPr id="4" name="Picture 3">
            <a:extLst>
              <a:ext uri="{FF2B5EF4-FFF2-40B4-BE49-F238E27FC236}">
                <a16:creationId xmlns:a16="http://schemas.microsoft.com/office/drawing/2014/main" id="{A6833986-D537-4E7D-83F2-DE803904622C}"/>
              </a:ext>
            </a:extLst>
          </p:cNvPr>
          <p:cNvPicPr>
            <a:picLocks noChangeAspect="1"/>
          </p:cNvPicPr>
          <p:nvPr/>
        </p:nvPicPr>
        <p:blipFill>
          <a:blip r:embed="rId2"/>
          <a:stretch>
            <a:fillRect/>
          </a:stretch>
        </p:blipFill>
        <p:spPr>
          <a:xfrm>
            <a:off x="407963" y="1186737"/>
            <a:ext cx="7976382" cy="4484525"/>
          </a:xfrm>
          <a:prstGeom prst="rect">
            <a:avLst/>
          </a:prstGeom>
        </p:spPr>
      </p:pic>
    </p:spTree>
    <p:extLst>
      <p:ext uri="{BB962C8B-B14F-4D97-AF65-F5344CB8AC3E}">
        <p14:creationId xmlns:p14="http://schemas.microsoft.com/office/powerpoint/2010/main" val="3643752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B1B1DE-E8C4-4C48-A1C9-E9E9ED69970E}"/>
              </a:ext>
            </a:extLst>
          </p:cNvPr>
          <p:cNvSpPr txBox="1"/>
          <p:nvPr/>
        </p:nvSpPr>
        <p:spPr>
          <a:xfrm>
            <a:off x="667657" y="391886"/>
            <a:ext cx="1843314"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63074990-8F68-4EA0-BFAF-4A8E24CFF48D}"/>
              </a:ext>
            </a:extLst>
          </p:cNvPr>
          <p:cNvPicPr>
            <a:picLocks noChangeAspect="1"/>
          </p:cNvPicPr>
          <p:nvPr/>
        </p:nvPicPr>
        <p:blipFill>
          <a:blip r:embed="rId2"/>
          <a:stretch>
            <a:fillRect/>
          </a:stretch>
        </p:blipFill>
        <p:spPr>
          <a:xfrm>
            <a:off x="457200" y="1302265"/>
            <a:ext cx="8229600" cy="4626891"/>
          </a:xfrm>
          <a:prstGeom prst="rect">
            <a:avLst/>
          </a:prstGeom>
        </p:spPr>
      </p:pic>
    </p:spTree>
    <p:extLst>
      <p:ext uri="{BB962C8B-B14F-4D97-AF65-F5344CB8AC3E}">
        <p14:creationId xmlns:p14="http://schemas.microsoft.com/office/powerpoint/2010/main" val="2833662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86657" y="488043"/>
            <a:ext cx="2467429" cy="523220"/>
          </a:xfrm>
          <a:prstGeom prst="rect">
            <a:avLst/>
          </a:prstGeom>
          <a:noFill/>
        </p:spPr>
        <p:txBody>
          <a:bodyPr wrap="square" rtlCol="0">
            <a:spAutoFit/>
          </a:bodyPr>
          <a:lstStyle/>
          <a:p>
            <a:r>
              <a:rPr lang="en-US" altLang="zh-TW" sz="2800" b="1" dirty="0" err="1"/>
              <a:t>Function.php</a:t>
            </a:r>
            <a:endParaRPr lang="zh-TW" altLang="en-US" sz="2800" b="1" dirty="0"/>
          </a:p>
        </p:txBody>
      </p:sp>
      <p:pic>
        <p:nvPicPr>
          <p:cNvPr id="5" name="Picture 4">
            <a:extLst>
              <a:ext uri="{FF2B5EF4-FFF2-40B4-BE49-F238E27FC236}">
                <a16:creationId xmlns:a16="http://schemas.microsoft.com/office/drawing/2014/main" id="{559B5831-2760-4509-9A50-8B6684E30752}"/>
              </a:ext>
            </a:extLst>
          </p:cNvPr>
          <p:cNvPicPr>
            <a:picLocks noChangeAspect="1"/>
          </p:cNvPicPr>
          <p:nvPr/>
        </p:nvPicPr>
        <p:blipFill>
          <a:blip r:embed="rId2"/>
          <a:stretch>
            <a:fillRect/>
          </a:stretch>
        </p:blipFill>
        <p:spPr>
          <a:xfrm>
            <a:off x="400929" y="1083917"/>
            <a:ext cx="8342142" cy="4690165"/>
          </a:xfrm>
          <a:prstGeom prst="rect">
            <a:avLst/>
          </a:prstGeom>
        </p:spPr>
      </p:pic>
    </p:spTree>
    <p:extLst>
      <p:ext uri="{BB962C8B-B14F-4D97-AF65-F5344CB8AC3E}">
        <p14:creationId xmlns:p14="http://schemas.microsoft.com/office/powerpoint/2010/main" val="68773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401F0-566B-4C08-A3CC-847789FBCD02}"/>
              </a:ext>
            </a:extLst>
          </p:cNvPr>
          <p:cNvSpPr txBox="1"/>
          <p:nvPr/>
        </p:nvSpPr>
        <p:spPr>
          <a:xfrm>
            <a:off x="624114" y="188686"/>
            <a:ext cx="20610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83C069A-BA39-4E94-A3C5-C52A5FA8157A}"/>
              </a:ext>
            </a:extLst>
          </p:cNvPr>
          <p:cNvPicPr>
            <a:picLocks noChangeAspect="1"/>
          </p:cNvPicPr>
          <p:nvPr/>
        </p:nvPicPr>
        <p:blipFill>
          <a:blip r:embed="rId2"/>
          <a:stretch>
            <a:fillRect/>
          </a:stretch>
        </p:blipFill>
        <p:spPr>
          <a:xfrm>
            <a:off x="140677" y="1251308"/>
            <a:ext cx="8370277" cy="4705983"/>
          </a:xfrm>
          <a:prstGeom prst="rect">
            <a:avLst/>
          </a:prstGeom>
        </p:spPr>
      </p:pic>
    </p:spTree>
    <p:extLst>
      <p:ext uri="{BB962C8B-B14F-4D97-AF65-F5344CB8AC3E}">
        <p14:creationId xmlns:p14="http://schemas.microsoft.com/office/powerpoint/2010/main" val="208199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76300" y="1463046"/>
            <a:ext cx="7391400" cy="4593494"/>
          </a:xfrm>
          <a:prstGeom prst="rect">
            <a:avLst/>
          </a:prstGeom>
        </p:spPr>
      </p:pic>
      <p:sp>
        <p:nvSpPr>
          <p:cNvPr id="5" name="文字方塊 4"/>
          <p:cNvSpPr txBox="1"/>
          <p:nvPr/>
        </p:nvSpPr>
        <p:spPr>
          <a:xfrm>
            <a:off x="620486" y="801460"/>
            <a:ext cx="2494046" cy="523220"/>
          </a:xfrm>
          <a:prstGeom prst="rect">
            <a:avLst/>
          </a:prstGeom>
          <a:noFill/>
        </p:spPr>
        <p:txBody>
          <a:bodyPr wrap="square" rtlCol="0">
            <a:spAutoFit/>
          </a:bodyPr>
          <a:lstStyle/>
          <a:p>
            <a:r>
              <a:rPr lang="en-US" altLang="zh-TW" sz="2800" b="1" dirty="0" err="1"/>
              <a:t>PHP.php</a:t>
            </a:r>
            <a:endParaRPr lang="zh-TW" altLang="en-US" sz="2800" b="1" dirty="0"/>
          </a:p>
        </p:txBody>
      </p:sp>
    </p:spTree>
    <p:extLst>
      <p:ext uri="{BB962C8B-B14F-4D97-AF65-F5344CB8AC3E}">
        <p14:creationId xmlns:p14="http://schemas.microsoft.com/office/powerpoint/2010/main" val="31439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29607" y="235948"/>
            <a:ext cx="7075795" cy="60698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pic>
      <p:sp>
        <p:nvSpPr>
          <p:cNvPr id="3" name="矩形 2"/>
          <p:cNvSpPr/>
          <p:nvPr/>
        </p:nvSpPr>
        <p:spPr>
          <a:xfrm>
            <a:off x="1238598" y="4064924"/>
            <a:ext cx="2078180" cy="9060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5" name="向右箭號 4"/>
          <p:cNvSpPr/>
          <p:nvPr/>
        </p:nvSpPr>
        <p:spPr>
          <a:xfrm rot="9701191">
            <a:off x="3392488" y="4185124"/>
            <a:ext cx="1318217" cy="332509"/>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文字方塊 6"/>
          <p:cNvSpPr txBox="1"/>
          <p:nvPr/>
        </p:nvSpPr>
        <p:spPr>
          <a:xfrm>
            <a:off x="4729562" y="3040639"/>
            <a:ext cx="2876097" cy="1477328"/>
          </a:xfrm>
          <a:prstGeom prst="rect">
            <a:avLst/>
          </a:prstGeom>
          <a:noFill/>
        </p:spPr>
        <p:txBody>
          <a:bodyPr wrap="square" rtlCol="0">
            <a:spAutoFit/>
          </a:bodyPr>
          <a:lstStyle/>
          <a:p>
            <a:r>
              <a:rPr lang="en-US" altLang="zh-TW" dirty="0">
                <a:solidFill>
                  <a:schemeClr val="bg1"/>
                </a:solidFill>
              </a:rPr>
              <a:t>PROGRAM LANGUAGES is a language in technology which use different kind of codes for outputs in programming or Technology.</a:t>
            </a:r>
            <a:endParaRPr lang="zh-TW" altLang="en-US" dirty="0">
              <a:solidFill>
                <a:schemeClr val="bg1"/>
              </a:solidFill>
            </a:endParaRPr>
          </a:p>
        </p:txBody>
      </p:sp>
    </p:spTree>
    <p:extLst>
      <p:ext uri="{BB962C8B-B14F-4D97-AF65-F5344CB8AC3E}">
        <p14:creationId xmlns:p14="http://schemas.microsoft.com/office/powerpoint/2010/main" val="3143294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8CF0C0-75F6-4E5E-89DB-4299EDB2599A}"/>
              </a:ext>
            </a:extLst>
          </p:cNvPr>
          <p:cNvPicPr>
            <a:picLocks noChangeAspect="1"/>
          </p:cNvPicPr>
          <p:nvPr/>
        </p:nvPicPr>
        <p:blipFill>
          <a:blip r:embed="rId2"/>
          <a:stretch>
            <a:fillRect/>
          </a:stretch>
        </p:blipFill>
        <p:spPr>
          <a:xfrm>
            <a:off x="368300" y="1199757"/>
            <a:ext cx="8051800" cy="4804429"/>
          </a:xfrm>
          <a:prstGeom prst="rect">
            <a:avLst/>
          </a:prstGeom>
        </p:spPr>
      </p:pic>
      <p:sp>
        <p:nvSpPr>
          <p:cNvPr id="3" name="TextBox 2">
            <a:extLst>
              <a:ext uri="{FF2B5EF4-FFF2-40B4-BE49-F238E27FC236}">
                <a16:creationId xmlns:a16="http://schemas.microsoft.com/office/drawing/2014/main" id="{10658B1D-CAB3-421F-AB3B-43F0EAE93B40}"/>
              </a:ext>
            </a:extLst>
          </p:cNvPr>
          <p:cNvSpPr txBox="1"/>
          <p:nvPr/>
        </p:nvSpPr>
        <p:spPr>
          <a:xfrm>
            <a:off x="682171" y="319314"/>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5459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3B24-30C6-43D9-85DD-8715EC515F70}"/>
              </a:ext>
            </a:extLst>
          </p:cNvPr>
          <p:cNvSpPr>
            <a:spLocks noGrp="1"/>
          </p:cNvSpPr>
          <p:nvPr>
            <p:ph type="ctrTitle"/>
          </p:nvPr>
        </p:nvSpPr>
        <p:spPr/>
        <p:txBody>
          <a:bodyPr/>
          <a:lstStyle/>
          <a:p>
            <a:r>
              <a:rPr lang="en-US" dirty="0"/>
              <a:t>Java Script</a:t>
            </a:r>
            <a:endParaRPr lang="en-PH" dirty="0"/>
          </a:p>
        </p:txBody>
      </p:sp>
      <p:sp>
        <p:nvSpPr>
          <p:cNvPr id="3" name="Subtitle 2">
            <a:extLst>
              <a:ext uri="{FF2B5EF4-FFF2-40B4-BE49-F238E27FC236}">
                <a16:creationId xmlns:a16="http://schemas.microsoft.com/office/drawing/2014/main" id="{58D4A95E-64B1-4758-A812-E03A255A59F4}"/>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603285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B4B15-0816-4DBD-AB4F-781A1860586F}"/>
              </a:ext>
            </a:extLst>
          </p:cNvPr>
          <p:cNvPicPr>
            <a:picLocks noChangeAspect="1"/>
          </p:cNvPicPr>
          <p:nvPr/>
        </p:nvPicPr>
        <p:blipFill rotWithShape="1">
          <a:blip r:embed="rId2"/>
          <a:srcRect t="8475" r="68154" b="5876"/>
          <a:stretch/>
        </p:blipFill>
        <p:spPr>
          <a:xfrm>
            <a:off x="450166" y="520505"/>
            <a:ext cx="2912012" cy="4403188"/>
          </a:xfrm>
          <a:prstGeom prst="rect">
            <a:avLst/>
          </a:prstGeom>
        </p:spPr>
      </p:pic>
      <p:pic>
        <p:nvPicPr>
          <p:cNvPr id="9" name="Picture 8">
            <a:extLst>
              <a:ext uri="{FF2B5EF4-FFF2-40B4-BE49-F238E27FC236}">
                <a16:creationId xmlns:a16="http://schemas.microsoft.com/office/drawing/2014/main" id="{6796655F-ABFF-42D9-BF64-BDC56E208464}"/>
              </a:ext>
            </a:extLst>
          </p:cNvPr>
          <p:cNvPicPr>
            <a:picLocks noChangeAspect="1"/>
          </p:cNvPicPr>
          <p:nvPr/>
        </p:nvPicPr>
        <p:blipFill rotWithShape="1">
          <a:blip r:embed="rId3"/>
          <a:srcRect t="9297" b="10254"/>
          <a:stretch/>
        </p:blipFill>
        <p:spPr>
          <a:xfrm>
            <a:off x="450166" y="2883339"/>
            <a:ext cx="7930607" cy="3587074"/>
          </a:xfrm>
          <a:prstGeom prst="rect">
            <a:avLst/>
          </a:prstGeom>
        </p:spPr>
      </p:pic>
      <p:pic>
        <p:nvPicPr>
          <p:cNvPr id="11" name="Picture 10">
            <a:extLst>
              <a:ext uri="{FF2B5EF4-FFF2-40B4-BE49-F238E27FC236}">
                <a16:creationId xmlns:a16="http://schemas.microsoft.com/office/drawing/2014/main" id="{1E2F2589-D311-4F19-BAD9-F098B29AD1A2}"/>
              </a:ext>
            </a:extLst>
          </p:cNvPr>
          <p:cNvPicPr>
            <a:picLocks noChangeAspect="1"/>
          </p:cNvPicPr>
          <p:nvPr/>
        </p:nvPicPr>
        <p:blipFill rotWithShape="1">
          <a:blip r:embed="rId4"/>
          <a:srcRect l="-1" r="68154" b="60330"/>
          <a:stretch/>
        </p:blipFill>
        <p:spPr>
          <a:xfrm>
            <a:off x="4680970" y="253835"/>
            <a:ext cx="3699803" cy="2591172"/>
          </a:xfrm>
          <a:prstGeom prst="rect">
            <a:avLst/>
          </a:prstGeom>
        </p:spPr>
      </p:pic>
      <p:sp>
        <p:nvSpPr>
          <p:cNvPr id="12" name="TextBox 11">
            <a:extLst>
              <a:ext uri="{FF2B5EF4-FFF2-40B4-BE49-F238E27FC236}">
                <a16:creationId xmlns:a16="http://schemas.microsoft.com/office/drawing/2014/main" id="{CD8A1D89-A0C5-48C3-B2BB-2C40AB09AD73}"/>
              </a:ext>
            </a:extLst>
          </p:cNvPr>
          <p:cNvSpPr txBox="1"/>
          <p:nvPr/>
        </p:nvSpPr>
        <p:spPr>
          <a:xfrm>
            <a:off x="1069145" y="1798769"/>
            <a:ext cx="1941341" cy="923330"/>
          </a:xfrm>
          <a:prstGeom prst="rect">
            <a:avLst/>
          </a:prstGeom>
          <a:noFill/>
        </p:spPr>
        <p:txBody>
          <a:bodyPr wrap="square" rtlCol="0">
            <a:spAutoFit/>
          </a:bodyPr>
          <a:lstStyle/>
          <a:p>
            <a:r>
              <a:rPr lang="en-US" dirty="0"/>
              <a:t>Click the click me to show another result</a:t>
            </a:r>
            <a:endParaRPr lang="en-PH" dirty="0"/>
          </a:p>
        </p:txBody>
      </p:sp>
      <p:sp>
        <p:nvSpPr>
          <p:cNvPr id="14" name="TextBox 13">
            <a:extLst>
              <a:ext uri="{FF2B5EF4-FFF2-40B4-BE49-F238E27FC236}">
                <a16:creationId xmlns:a16="http://schemas.microsoft.com/office/drawing/2014/main" id="{9243609C-94B5-4D75-8F71-D2714AC7D5E0}"/>
              </a:ext>
            </a:extLst>
          </p:cNvPr>
          <p:cNvSpPr txBox="1"/>
          <p:nvPr/>
        </p:nvSpPr>
        <p:spPr>
          <a:xfrm>
            <a:off x="1758461" y="1364756"/>
            <a:ext cx="1519311"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12C2A007-2D00-459C-BE8A-6FE4FE849195}"/>
              </a:ext>
            </a:extLst>
          </p:cNvPr>
          <p:cNvSpPr txBox="1"/>
          <p:nvPr/>
        </p:nvSpPr>
        <p:spPr>
          <a:xfrm>
            <a:off x="5781824" y="2260434"/>
            <a:ext cx="1477105"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DF1AA43-6D3A-4C39-BCFD-77CF9EEE9A19}"/>
              </a:ext>
            </a:extLst>
          </p:cNvPr>
          <p:cNvSpPr txBox="1"/>
          <p:nvPr/>
        </p:nvSpPr>
        <p:spPr>
          <a:xfrm>
            <a:off x="1266092" y="4923693"/>
            <a:ext cx="2011680" cy="369332"/>
          </a:xfrm>
          <a:prstGeom prst="rect">
            <a:avLst/>
          </a:prstGeom>
          <a:noFill/>
        </p:spPr>
        <p:txBody>
          <a:bodyPr wrap="square" rtlCol="0">
            <a:spAutoFit/>
          </a:bodyPr>
          <a:lstStyle/>
          <a:p>
            <a:r>
              <a:rPr lang="en-US" b="1" dirty="0" err="1"/>
              <a:t>Javascript</a:t>
            </a:r>
            <a:r>
              <a:rPr lang="en-US" b="1" dirty="0"/>
              <a:t> Codes</a:t>
            </a:r>
            <a:endParaRPr lang="en-PH" b="1" dirty="0"/>
          </a:p>
        </p:txBody>
      </p:sp>
      <p:sp>
        <p:nvSpPr>
          <p:cNvPr id="17" name="Rectangle 16">
            <a:extLst>
              <a:ext uri="{FF2B5EF4-FFF2-40B4-BE49-F238E27FC236}">
                <a16:creationId xmlns:a16="http://schemas.microsoft.com/office/drawing/2014/main" id="{04FE92FF-3DD1-4249-AA09-6D6330DA4940}"/>
              </a:ext>
            </a:extLst>
          </p:cNvPr>
          <p:cNvSpPr/>
          <p:nvPr/>
        </p:nvSpPr>
        <p:spPr>
          <a:xfrm>
            <a:off x="450167" y="1164775"/>
            <a:ext cx="815926" cy="26466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667E86AE-039A-444C-B4D0-0AD316C6D84B}"/>
              </a:ext>
            </a:extLst>
          </p:cNvPr>
          <p:cNvCxnSpPr>
            <a:cxnSpLocks/>
          </p:cNvCxnSpPr>
          <p:nvPr/>
        </p:nvCxnSpPr>
        <p:spPr>
          <a:xfrm>
            <a:off x="914400" y="1467769"/>
            <a:ext cx="351692"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494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240BC-8FE9-4C63-9220-128D1B45F281}"/>
              </a:ext>
            </a:extLst>
          </p:cNvPr>
          <p:cNvPicPr>
            <a:picLocks noChangeAspect="1"/>
          </p:cNvPicPr>
          <p:nvPr/>
        </p:nvPicPr>
        <p:blipFill>
          <a:blip r:embed="rId2"/>
          <a:stretch>
            <a:fillRect/>
          </a:stretch>
        </p:blipFill>
        <p:spPr>
          <a:xfrm>
            <a:off x="1075308" y="2901461"/>
            <a:ext cx="6768300" cy="3805311"/>
          </a:xfrm>
          <a:prstGeom prst="rect">
            <a:avLst/>
          </a:prstGeom>
        </p:spPr>
      </p:pic>
      <p:pic>
        <p:nvPicPr>
          <p:cNvPr id="7" name="Picture 6">
            <a:extLst>
              <a:ext uri="{FF2B5EF4-FFF2-40B4-BE49-F238E27FC236}">
                <a16:creationId xmlns:a16="http://schemas.microsoft.com/office/drawing/2014/main" id="{60E439DA-CBC8-4ADC-BEAE-A3963C34CF9D}"/>
              </a:ext>
            </a:extLst>
          </p:cNvPr>
          <p:cNvPicPr>
            <a:picLocks noChangeAspect="1"/>
          </p:cNvPicPr>
          <p:nvPr/>
        </p:nvPicPr>
        <p:blipFill rotWithShape="1">
          <a:blip r:embed="rId3"/>
          <a:srcRect t="8202" r="72154" b="61425"/>
          <a:stretch/>
        </p:blipFill>
        <p:spPr>
          <a:xfrm>
            <a:off x="563485" y="1068957"/>
            <a:ext cx="2546252" cy="1561514"/>
          </a:xfrm>
          <a:prstGeom prst="rect">
            <a:avLst/>
          </a:prstGeom>
        </p:spPr>
      </p:pic>
      <p:pic>
        <p:nvPicPr>
          <p:cNvPr id="9" name="Picture 8">
            <a:extLst>
              <a:ext uri="{FF2B5EF4-FFF2-40B4-BE49-F238E27FC236}">
                <a16:creationId xmlns:a16="http://schemas.microsoft.com/office/drawing/2014/main" id="{ED97CBB6-74C5-4A43-93F2-99449FA7B9FD}"/>
              </a:ext>
            </a:extLst>
          </p:cNvPr>
          <p:cNvPicPr>
            <a:picLocks noChangeAspect="1"/>
          </p:cNvPicPr>
          <p:nvPr/>
        </p:nvPicPr>
        <p:blipFill rotWithShape="1">
          <a:blip r:embed="rId4"/>
          <a:srcRect r="79231" b="64434"/>
          <a:stretch/>
        </p:blipFill>
        <p:spPr>
          <a:xfrm>
            <a:off x="4180432" y="998805"/>
            <a:ext cx="2744750" cy="1828424"/>
          </a:xfrm>
          <a:prstGeom prst="rect">
            <a:avLst/>
          </a:prstGeom>
        </p:spPr>
      </p:pic>
      <p:sp>
        <p:nvSpPr>
          <p:cNvPr id="10" name="TextBox 9">
            <a:extLst>
              <a:ext uri="{FF2B5EF4-FFF2-40B4-BE49-F238E27FC236}">
                <a16:creationId xmlns:a16="http://schemas.microsoft.com/office/drawing/2014/main" id="{0CA9ABA7-939C-4A23-84E4-C232CC221044}"/>
              </a:ext>
            </a:extLst>
          </p:cNvPr>
          <p:cNvSpPr txBox="1"/>
          <p:nvPr/>
        </p:nvSpPr>
        <p:spPr>
          <a:xfrm>
            <a:off x="1893657" y="1179900"/>
            <a:ext cx="1364566" cy="369332"/>
          </a:xfrm>
          <a:prstGeom prst="rect">
            <a:avLst/>
          </a:prstGeom>
          <a:noFill/>
        </p:spPr>
        <p:txBody>
          <a:bodyPr wrap="square" rtlCol="0">
            <a:spAutoFit/>
          </a:bodyPr>
          <a:lstStyle/>
          <a:p>
            <a:r>
              <a:rPr lang="en-US" b="1" dirty="0"/>
              <a:t>Result 1</a:t>
            </a:r>
            <a:endParaRPr lang="en-PH" b="1" dirty="0"/>
          </a:p>
        </p:txBody>
      </p:sp>
      <p:sp>
        <p:nvSpPr>
          <p:cNvPr id="12" name="TextBox 11">
            <a:extLst>
              <a:ext uri="{FF2B5EF4-FFF2-40B4-BE49-F238E27FC236}">
                <a16:creationId xmlns:a16="http://schemas.microsoft.com/office/drawing/2014/main" id="{FB63C0CA-056A-4868-9CFB-D607CC9FC9FE}"/>
              </a:ext>
            </a:extLst>
          </p:cNvPr>
          <p:cNvSpPr txBox="1"/>
          <p:nvPr/>
        </p:nvSpPr>
        <p:spPr>
          <a:xfrm>
            <a:off x="1577134" y="1793631"/>
            <a:ext cx="1589649" cy="646331"/>
          </a:xfrm>
          <a:prstGeom prst="rect">
            <a:avLst/>
          </a:prstGeom>
          <a:noFill/>
        </p:spPr>
        <p:txBody>
          <a:bodyPr wrap="square" rtlCol="0">
            <a:spAutoFit/>
          </a:bodyPr>
          <a:lstStyle/>
          <a:p>
            <a:r>
              <a:rPr lang="en-US" dirty="0"/>
              <a:t>Click next for the 2</a:t>
            </a:r>
            <a:r>
              <a:rPr lang="en-US" baseline="30000" dirty="0"/>
              <a:t>nd</a:t>
            </a:r>
            <a:r>
              <a:rPr lang="en-US" dirty="0"/>
              <a:t> result</a:t>
            </a:r>
            <a:endParaRPr lang="en-PH" dirty="0"/>
          </a:p>
        </p:txBody>
      </p:sp>
      <p:sp>
        <p:nvSpPr>
          <p:cNvPr id="13" name="Rectangle 12">
            <a:extLst>
              <a:ext uri="{FF2B5EF4-FFF2-40B4-BE49-F238E27FC236}">
                <a16:creationId xmlns:a16="http://schemas.microsoft.com/office/drawing/2014/main" id="{792B0195-917C-4065-848B-1269D7C85EDA}"/>
              </a:ext>
            </a:extLst>
          </p:cNvPr>
          <p:cNvSpPr/>
          <p:nvPr/>
        </p:nvSpPr>
        <p:spPr>
          <a:xfrm>
            <a:off x="620531" y="1716258"/>
            <a:ext cx="631494" cy="3938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6F8C69B1-A567-4F5B-BBA7-2312D6280C0C}"/>
              </a:ext>
            </a:extLst>
          </p:cNvPr>
          <p:cNvCxnSpPr>
            <a:cxnSpLocks/>
          </p:cNvCxnSpPr>
          <p:nvPr/>
        </p:nvCxnSpPr>
        <p:spPr>
          <a:xfrm>
            <a:off x="936278" y="1913206"/>
            <a:ext cx="709642" cy="6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40C413-91D6-4ABF-9CA0-19C02EFB3AF1}"/>
              </a:ext>
            </a:extLst>
          </p:cNvPr>
          <p:cNvSpPr txBox="1"/>
          <p:nvPr/>
        </p:nvSpPr>
        <p:spPr>
          <a:xfrm>
            <a:off x="5473829" y="2211968"/>
            <a:ext cx="1476330" cy="369332"/>
          </a:xfrm>
          <a:prstGeom prst="rect">
            <a:avLst/>
          </a:prstGeom>
          <a:noFill/>
        </p:spPr>
        <p:txBody>
          <a:bodyPr wrap="square" rtlCol="0">
            <a:spAutoFit/>
          </a:bodyPr>
          <a:lstStyle/>
          <a:p>
            <a:r>
              <a:rPr lang="en-US" b="1" dirty="0"/>
              <a:t>Result 2</a:t>
            </a:r>
            <a:endParaRPr lang="en-PH" b="1" dirty="0"/>
          </a:p>
        </p:txBody>
      </p:sp>
      <p:sp>
        <p:nvSpPr>
          <p:cNvPr id="20" name="TextBox 19">
            <a:extLst>
              <a:ext uri="{FF2B5EF4-FFF2-40B4-BE49-F238E27FC236}">
                <a16:creationId xmlns:a16="http://schemas.microsoft.com/office/drawing/2014/main" id="{9BB227D3-7B97-4A31-94FE-49A37B123A3F}"/>
              </a:ext>
            </a:extLst>
          </p:cNvPr>
          <p:cNvSpPr txBox="1"/>
          <p:nvPr/>
        </p:nvSpPr>
        <p:spPr>
          <a:xfrm>
            <a:off x="5641145" y="4434784"/>
            <a:ext cx="1927274" cy="369332"/>
          </a:xfrm>
          <a:prstGeom prst="rect">
            <a:avLst/>
          </a:prstGeom>
          <a:noFill/>
        </p:spPr>
        <p:txBody>
          <a:bodyPr wrap="square" rtlCol="0">
            <a:spAutoFit/>
          </a:bodyPr>
          <a:lstStyle/>
          <a:p>
            <a:r>
              <a:rPr lang="en-US" b="1" dirty="0" err="1"/>
              <a:t>Javascript</a:t>
            </a:r>
            <a:r>
              <a:rPr lang="en-US" b="1" dirty="0"/>
              <a:t> codes</a:t>
            </a:r>
            <a:endParaRPr lang="en-PH" b="1" dirty="0"/>
          </a:p>
        </p:txBody>
      </p:sp>
    </p:spTree>
    <p:extLst>
      <p:ext uri="{BB962C8B-B14F-4D97-AF65-F5344CB8AC3E}">
        <p14:creationId xmlns:p14="http://schemas.microsoft.com/office/powerpoint/2010/main" val="421419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3811-6706-4394-9B59-722FCC01C1D5}"/>
              </a:ext>
            </a:extLst>
          </p:cNvPr>
          <p:cNvPicPr>
            <a:picLocks noChangeAspect="1"/>
          </p:cNvPicPr>
          <p:nvPr/>
        </p:nvPicPr>
        <p:blipFill>
          <a:blip r:embed="rId2"/>
          <a:stretch>
            <a:fillRect/>
          </a:stretch>
        </p:blipFill>
        <p:spPr>
          <a:xfrm>
            <a:off x="650442" y="956603"/>
            <a:ext cx="6942782" cy="3903409"/>
          </a:xfrm>
          <a:prstGeom prst="rect">
            <a:avLst/>
          </a:prstGeom>
        </p:spPr>
      </p:pic>
      <p:pic>
        <p:nvPicPr>
          <p:cNvPr id="7" name="Picture 6">
            <a:extLst>
              <a:ext uri="{FF2B5EF4-FFF2-40B4-BE49-F238E27FC236}">
                <a16:creationId xmlns:a16="http://schemas.microsoft.com/office/drawing/2014/main" id="{5682BFED-056B-436A-B2EF-FE511C4C5F76}"/>
              </a:ext>
            </a:extLst>
          </p:cNvPr>
          <p:cNvPicPr>
            <a:picLocks noChangeAspect="1"/>
          </p:cNvPicPr>
          <p:nvPr/>
        </p:nvPicPr>
        <p:blipFill rotWithShape="1">
          <a:blip r:embed="rId3"/>
          <a:srcRect l="-1" t="-1" r="63695" b="48249"/>
          <a:stretch/>
        </p:blipFill>
        <p:spPr>
          <a:xfrm>
            <a:off x="5780157" y="3967465"/>
            <a:ext cx="3207434" cy="2570495"/>
          </a:xfrm>
          <a:prstGeom prst="rect">
            <a:avLst/>
          </a:prstGeom>
        </p:spPr>
      </p:pic>
      <p:sp>
        <p:nvSpPr>
          <p:cNvPr id="8" name="TextBox 7">
            <a:extLst>
              <a:ext uri="{FF2B5EF4-FFF2-40B4-BE49-F238E27FC236}">
                <a16:creationId xmlns:a16="http://schemas.microsoft.com/office/drawing/2014/main" id="{42CBE398-E46B-481F-B780-EBCBCC4B7EDC}"/>
              </a:ext>
            </a:extLst>
          </p:cNvPr>
          <p:cNvSpPr txBox="1"/>
          <p:nvPr/>
        </p:nvSpPr>
        <p:spPr>
          <a:xfrm>
            <a:off x="1055077" y="3244334"/>
            <a:ext cx="1491175" cy="369332"/>
          </a:xfrm>
          <a:prstGeom prst="rect">
            <a:avLst/>
          </a:prstGeom>
          <a:noFill/>
        </p:spPr>
        <p:txBody>
          <a:bodyPr wrap="square" rtlCol="0">
            <a:spAutoFit/>
          </a:bodyPr>
          <a:lstStyle/>
          <a:p>
            <a:r>
              <a:rPr lang="en-US" b="1" dirty="0"/>
              <a:t>Codes</a:t>
            </a:r>
            <a:endParaRPr lang="en-PH" b="1" dirty="0"/>
          </a:p>
        </p:txBody>
      </p:sp>
      <p:sp>
        <p:nvSpPr>
          <p:cNvPr id="9" name="TextBox 8">
            <a:extLst>
              <a:ext uri="{FF2B5EF4-FFF2-40B4-BE49-F238E27FC236}">
                <a16:creationId xmlns:a16="http://schemas.microsoft.com/office/drawing/2014/main" id="{05F69A6A-B0F1-4F10-AB3A-C02C13BC5047}"/>
              </a:ext>
            </a:extLst>
          </p:cNvPr>
          <p:cNvSpPr txBox="1"/>
          <p:nvPr/>
        </p:nvSpPr>
        <p:spPr>
          <a:xfrm>
            <a:off x="5838092" y="5901397"/>
            <a:ext cx="1547446" cy="369332"/>
          </a:xfrm>
          <a:prstGeom prst="rect">
            <a:avLst/>
          </a:prstGeom>
          <a:noFill/>
        </p:spPr>
        <p:txBody>
          <a:bodyPr wrap="square" rtlCol="0">
            <a:spAutoFit/>
          </a:bodyPr>
          <a:lstStyle/>
          <a:p>
            <a:r>
              <a:rPr lang="en-US" b="1" dirty="0"/>
              <a:t>Result</a:t>
            </a:r>
          </a:p>
        </p:txBody>
      </p:sp>
    </p:spTree>
    <p:extLst>
      <p:ext uri="{BB962C8B-B14F-4D97-AF65-F5344CB8AC3E}">
        <p14:creationId xmlns:p14="http://schemas.microsoft.com/office/powerpoint/2010/main" val="427998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500B1-99E2-4245-A398-F72D2BE950A4}"/>
              </a:ext>
            </a:extLst>
          </p:cNvPr>
          <p:cNvPicPr>
            <a:picLocks noChangeAspect="1"/>
          </p:cNvPicPr>
          <p:nvPr/>
        </p:nvPicPr>
        <p:blipFill rotWithShape="1">
          <a:blip r:embed="rId2"/>
          <a:srcRect r="48265" b="63739"/>
          <a:stretch/>
        </p:blipFill>
        <p:spPr>
          <a:xfrm>
            <a:off x="618978" y="801859"/>
            <a:ext cx="3319975" cy="1308296"/>
          </a:xfrm>
          <a:prstGeom prst="rect">
            <a:avLst/>
          </a:prstGeom>
        </p:spPr>
      </p:pic>
      <p:pic>
        <p:nvPicPr>
          <p:cNvPr id="7" name="Picture 6">
            <a:extLst>
              <a:ext uri="{FF2B5EF4-FFF2-40B4-BE49-F238E27FC236}">
                <a16:creationId xmlns:a16="http://schemas.microsoft.com/office/drawing/2014/main" id="{628D44FD-DA2C-4CA6-99B8-EAF766CBFDA8}"/>
              </a:ext>
            </a:extLst>
          </p:cNvPr>
          <p:cNvPicPr>
            <a:picLocks noChangeAspect="1"/>
          </p:cNvPicPr>
          <p:nvPr/>
        </p:nvPicPr>
        <p:blipFill rotWithShape="1">
          <a:blip r:embed="rId3"/>
          <a:srcRect r="79846" b="74552"/>
          <a:stretch/>
        </p:blipFill>
        <p:spPr>
          <a:xfrm>
            <a:off x="6189784" y="801859"/>
            <a:ext cx="1842868" cy="1308296"/>
          </a:xfrm>
          <a:prstGeom prst="rect">
            <a:avLst/>
          </a:prstGeom>
        </p:spPr>
      </p:pic>
      <p:pic>
        <p:nvPicPr>
          <p:cNvPr id="9" name="Picture 8">
            <a:extLst>
              <a:ext uri="{FF2B5EF4-FFF2-40B4-BE49-F238E27FC236}">
                <a16:creationId xmlns:a16="http://schemas.microsoft.com/office/drawing/2014/main" id="{1502AEB3-B045-48EC-86EB-C698D20561A0}"/>
              </a:ext>
            </a:extLst>
          </p:cNvPr>
          <p:cNvPicPr>
            <a:picLocks noChangeAspect="1"/>
          </p:cNvPicPr>
          <p:nvPr/>
        </p:nvPicPr>
        <p:blipFill>
          <a:blip r:embed="rId4"/>
          <a:stretch>
            <a:fillRect/>
          </a:stretch>
        </p:blipFill>
        <p:spPr>
          <a:xfrm>
            <a:off x="618978" y="2413021"/>
            <a:ext cx="7906043" cy="4444979"/>
          </a:xfrm>
          <a:prstGeom prst="rect">
            <a:avLst/>
          </a:prstGeom>
        </p:spPr>
      </p:pic>
      <p:sp>
        <p:nvSpPr>
          <p:cNvPr id="10" name="TextBox 9">
            <a:extLst>
              <a:ext uri="{FF2B5EF4-FFF2-40B4-BE49-F238E27FC236}">
                <a16:creationId xmlns:a16="http://schemas.microsoft.com/office/drawing/2014/main" id="{26A55C18-0516-4C4F-8217-C99336F0CFDF}"/>
              </a:ext>
            </a:extLst>
          </p:cNvPr>
          <p:cNvSpPr txBox="1"/>
          <p:nvPr/>
        </p:nvSpPr>
        <p:spPr>
          <a:xfrm>
            <a:off x="4234375" y="717343"/>
            <a:ext cx="1392702" cy="1477328"/>
          </a:xfrm>
          <a:prstGeom prst="rect">
            <a:avLst/>
          </a:prstGeom>
          <a:noFill/>
        </p:spPr>
        <p:txBody>
          <a:bodyPr wrap="square" rtlCol="0">
            <a:spAutoFit/>
          </a:bodyPr>
          <a:lstStyle/>
          <a:p>
            <a:r>
              <a:rPr lang="en-US" dirty="0"/>
              <a:t>Click the “show result” to see the next result</a:t>
            </a:r>
            <a:endParaRPr lang="en-PH" dirty="0"/>
          </a:p>
        </p:txBody>
      </p:sp>
      <p:sp>
        <p:nvSpPr>
          <p:cNvPr id="11" name="Rectangle 10">
            <a:extLst>
              <a:ext uri="{FF2B5EF4-FFF2-40B4-BE49-F238E27FC236}">
                <a16:creationId xmlns:a16="http://schemas.microsoft.com/office/drawing/2014/main" id="{62679ECB-B8FD-4C30-B6A3-18CAE53B8F27}"/>
              </a:ext>
            </a:extLst>
          </p:cNvPr>
          <p:cNvSpPr/>
          <p:nvPr/>
        </p:nvSpPr>
        <p:spPr>
          <a:xfrm>
            <a:off x="618978" y="1549307"/>
            <a:ext cx="703385" cy="2494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34FD547F-296A-45AD-8193-9217FDDC1DFF}"/>
              </a:ext>
            </a:extLst>
          </p:cNvPr>
          <p:cNvCxnSpPr/>
          <p:nvPr/>
        </p:nvCxnSpPr>
        <p:spPr>
          <a:xfrm flipV="1">
            <a:off x="1491175" y="1294228"/>
            <a:ext cx="2743200" cy="379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3368171-2E23-47C7-B334-562B816EBBD9}"/>
              </a:ext>
            </a:extLst>
          </p:cNvPr>
          <p:cNvSpPr txBox="1"/>
          <p:nvPr/>
        </p:nvSpPr>
        <p:spPr>
          <a:xfrm>
            <a:off x="2187525" y="1707439"/>
            <a:ext cx="1392702"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AF0446A-D125-46EB-898A-C486ABA8C00C}"/>
              </a:ext>
            </a:extLst>
          </p:cNvPr>
          <p:cNvSpPr txBox="1"/>
          <p:nvPr/>
        </p:nvSpPr>
        <p:spPr>
          <a:xfrm>
            <a:off x="6639951" y="1640822"/>
            <a:ext cx="139270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014034A-2C9D-46A9-BDF0-486C48C15324}"/>
              </a:ext>
            </a:extLst>
          </p:cNvPr>
          <p:cNvSpPr txBox="1"/>
          <p:nvPr/>
        </p:nvSpPr>
        <p:spPr>
          <a:xfrm>
            <a:off x="1118380" y="4534556"/>
            <a:ext cx="2138289"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1179764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38673-E387-4B0F-8C34-8BC4790FC204}"/>
              </a:ext>
            </a:extLst>
          </p:cNvPr>
          <p:cNvPicPr>
            <a:picLocks noChangeAspect="1"/>
          </p:cNvPicPr>
          <p:nvPr/>
        </p:nvPicPr>
        <p:blipFill rotWithShape="1">
          <a:blip r:embed="rId2"/>
          <a:srcRect r="52923" b="58688"/>
          <a:stretch/>
        </p:blipFill>
        <p:spPr>
          <a:xfrm>
            <a:off x="126610" y="0"/>
            <a:ext cx="4304714" cy="2123846"/>
          </a:xfrm>
          <a:prstGeom prst="rect">
            <a:avLst/>
          </a:prstGeom>
        </p:spPr>
      </p:pic>
      <p:pic>
        <p:nvPicPr>
          <p:cNvPr id="7" name="Picture 6">
            <a:extLst>
              <a:ext uri="{FF2B5EF4-FFF2-40B4-BE49-F238E27FC236}">
                <a16:creationId xmlns:a16="http://schemas.microsoft.com/office/drawing/2014/main" id="{FA017169-FAE8-4FD9-9393-AF83D8F5F1EE}"/>
              </a:ext>
            </a:extLst>
          </p:cNvPr>
          <p:cNvPicPr>
            <a:picLocks noChangeAspect="1"/>
          </p:cNvPicPr>
          <p:nvPr/>
        </p:nvPicPr>
        <p:blipFill>
          <a:blip r:embed="rId3"/>
          <a:stretch>
            <a:fillRect/>
          </a:stretch>
        </p:blipFill>
        <p:spPr>
          <a:xfrm>
            <a:off x="330947" y="2962002"/>
            <a:ext cx="6567459" cy="3692393"/>
          </a:xfrm>
          <a:prstGeom prst="rect">
            <a:avLst/>
          </a:prstGeom>
        </p:spPr>
      </p:pic>
      <p:pic>
        <p:nvPicPr>
          <p:cNvPr id="9" name="Picture 8">
            <a:extLst>
              <a:ext uri="{FF2B5EF4-FFF2-40B4-BE49-F238E27FC236}">
                <a16:creationId xmlns:a16="http://schemas.microsoft.com/office/drawing/2014/main" id="{51B1D17B-37B1-408B-9A2B-C2F198249976}"/>
              </a:ext>
            </a:extLst>
          </p:cNvPr>
          <p:cNvPicPr>
            <a:picLocks noChangeAspect="1"/>
          </p:cNvPicPr>
          <p:nvPr/>
        </p:nvPicPr>
        <p:blipFill rotWithShape="1">
          <a:blip r:embed="rId4"/>
          <a:srcRect l="14088" r="14090"/>
          <a:stretch/>
        </p:blipFill>
        <p:spPr>
          <a:xfrm>
            <a:off x="4572000" y="0"/>
            <a:ext cx="4339527" cy="3396971"/>
          </a:xfrm>
          <a:prstGeom prst="rect">
            <a:avLst/>
          </a:prstGeom>
        </p:spPr>
      </p:pic>
      <p:sp>
        <p:nvSpPr>
          <p:cNvPr id="10" name="TextBox 9">
            <a:extLst>
              <a:ext uri="{FF2B5EF4-FFF2-40B4-BE49-F238E27FC236}">
                <a16:creationId xmlns:a16="http://schemas.microsoft.com/office/drawing/2014/main" id="{D84078B1-4CC1-40E9-B000-9EDE84D3EBE2}"/>
              </a:ext>
            </a:extLst>
          </p:cNvPr>
          <p:cNvSpPr txBox="1"/>
          <p:nvPr/>
        </p:nvSpPr>
        <p:spPr>
          <a:xfrm>
            <a:off x="2447778" y="1070980"/>
            <a:ext cx="1547447" cy="1200329"/>
          </a:xfrm>
          <a:prstGeom prst="rect">
            <a:avLst/>
          </a:prstGeom>
          <a:noFill/>
        </p:spPr>
        <p:txBody>
          <a:bodyPr wrap="square" rtlCol="0">
            <a:spAutoFit/>
          </a:bodyPr>
          <a:lstStyle/>
          <a:p>
            <a:r>
              <a:rPr lang="en-US" dirty="0"/>
              <a:t>Click the print this page to show another result</a:t>
            </a:r>
          </a:p>
        </p:txBody>
      </p:sp>
      <p:sp>
        <p:nvSpPr>
          <p:cNvPr id="11" name="Rectangle 10">
            <a:extLst>
              <a:ext uri="{FF2B5EF4-FFF2-40B4-BE49-F238E27FC236}">
                <a16:creationId xmlns:a16="http://schemas.microsoft.com/office/drawing/2014/main" id="{F322A16F-6DF3-42C8-9A0A-7E9AAC1AFB51}"/>
              </a:ext>
            </a:extLst>
          </p:cNvPr>
          <p:cNvSpPr/>
          <p:nvPr/>
        </p:nvSpPr>
        <p:spPr>
          <a:xfrm>
            <a:off x="126610" y="1061923"/>
            <a:ext cx="872196" cy="2885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D281799D-F548-4FAB-9ACA-7B6C9D4D19E0}"/>
              </a:ext>
            </a:extLst>
          </p:cNvPr>
          <p:cNvCxnSpPr/>
          <p:nvPr/>
        </p:nvCxnSpPr>
        <p:spPr>
          <a:xfrm>
            <a:off x="1153551" y="1350498"/>
            <a:ext cx="1153551" cy="253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CC64C12-0322-4058-9262-D5663B44310B}"/>
              </a:ext>
            </a:extLst>
          </p:cNvPr>
          <p:cNvSpPr txBox="1"/>
          <p:nvPr/>
        </p:nvSpPr>
        <p:spPr>
          <a:xfrm>
            <a:off x="373149" y="1603717"/>
            <a:ext cx="1638530"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E53BF9E-1AF1-4D70-89CF-A86AB2F21680}"/>
              </a:ext>
            </a:extLst>
          </p:cNvPr>
          <p:cNvSpPr txBox="1"/>
          <p:nvPr/>
        </p:nvSpPr>
        <p:spPr>
          <a:xfrm>
            <a:off x="5148777" y="1719830"/>
            <a:ext cx="179183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05C44702-274A-4300-A5F8-492C81DF43AF}"/>
              </a:ext>
            </a:extLst>
          </p:cNvPr>
          <p:cNvSpPr txBox="1"/>
          <p:nvPr/>
        </p:nvSpPr>
        <p:spPr>
          <a:xfrm>
            <a:off x="731520" y="4623532"/>
            <a:ext cx="1716258"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54324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6BBA5-DAD4-4ECF-A067-6808474AADB9}"/>
              </a:ext>
            </a:extLst>
          </p:cNvPr>
          <p:cNvPicPr>
            <a:picLocks noChangeAspect="1"/>
          </p:cNvPicPr>
          <p:nvPr/>
        </p:nvPicPr>
        <p:blipFill rotWithShape="1">
          <a:blip r:embed="rId2"/>
          <a:srcRect r="66923" b="60877"/>
          <a:stretch/>
        </p:blipFill>
        <p:spPr>
          <a:xfrm>
            <a:off x="323557" y="321860"/>
            <a:ext cx="3024554" cy="2011304"/>
          </a:xfrm>
          <a:prstGeom prst="rect">
            <a:avLst/>
          </a:prstGeom>
        </p:spPr>
      </p:pic>
      <p:pic>
        <p:nvPicPr>
          <p:cNvPr id="7" name="Picture 6">
            <a:extLst>
              <a:ext uri="{FF2B5EF4-FFF2-40B4-BE49-F238E27FC236}">
                <a16:creationId xmlns:a16="http://schemas.microsoft.com/office/drawing/2014/main" id="{C776FAAE-EDB8-4B74-9FD4-49EC4287A18D}"/>
              </a:ext>
            </a:extLst>
          </p:cNvPr>
          <p:cNvPicPr>
            <a:picLocks noChangeAspect="1"/>
          </p:cNvPicPr>
          <p:nvPr/>
        </p:nvPicPr>
        <p:blipFill rotWithShape="1">
          <a:blip r:embed="rId3"/>
          <a:srcRect r="25937" b="31038"/>
          <a:stretch/>
        </p:blipFill>
        <p:spPr>
          <a:xfrm>
            <a:off x="780756" y="2931234"/>
            <a:ext cx="6886136" cy="3604906"/>
          </a:xfrm>
          <a:prstGeom prst="rect">
            <a:avLst/>
          </a:prstGeom>
        </p:spPr>
      </p:pic>
      <p:pic>
        <p:nvPicPr>
          <p:cNvPr id="9" name="Picture 8">
            <a:extLst>
              <a:ext uri="{FF2B5EF4-FFF2-40B4-BE49-F238E27FC236}">
                <a16:creationId xmlns:a16="http://schemas.microsoft.com/office/drawing/2014/main" id="{50BEB8E1-E17F-4E38-9744-63D99615ACBA}"/>
              </a:ext>
            </a:extLst>
          </p:cNvPr>
          <p:cNvPicPr>
            <a:picLocks noChangeAspect="1"/>
          </p:cNvPicPr>
          <p:nvPr/>
        </p:nvPicPr>
        <p:blipFill rotWithShape="1">
          <a:blip r:embed="rId4"/>
          <a:srcRect r="59231" b="53762"/>
          <a:stretch/>
        </p:blipFill>
        <p:spPr>
          <a:xfrm>
            <a:off x="4223824" y="321860"/>
            <a:ext cx="3727938" cy="2377064"/>
          </a:xfrm>
          <a:prstGeom prst="rect">
            <a:avLst/>
          </a:prstGeom>
        </p:spPr>
      </p:pic>
      <p:sp>
        <p:nvSpPr>
          <p:cNvPr id="10" name="TextBox 9">
            <a:extLst>
              <a:ext uri="{FF2B5EF4-FFF2-40B4-BE49-F238E27FC236}">
                <a16:creationId xmlns:a16="http://schemas.microsoft.com/office/drawing/2014/main" id="{189A91C9-F6E4-486B-9DF3-26F09E61F291}"/>
              </a:ext>
            </a:extLst>
          </p:cNvPr>
          <p:cNvSpPr txBox="1"/>
          <p:nvPr/>
        </p:nvSpPr>
        <p:spPr>
          <a:xfrm>
            <a:off x="3840481" y="5387926"/>
            <a:ext cx="1378634" cy="369332"/>
          </a:xfrm>
          <a:prstGeom prst="rect">
            <a:avLst/>
          </a:prstGeom>
          <a:noFill/>
        </p:spPr>
        <p:txBody>
          <a:bodyPr wrap="square" rtlCol="0">
            <a:spAutoFit/>
          </a:bodyPr>
          <a:lstStyle/>
          <a:p>
            <a:r>
              <a:rPr lang="en-US" b="1" dirty="0"/>
              <a:t>CODES</a:t>
            </a:r>
            <a:endParaRPr lang="en-PH" b="1" dirty="0"/>
          </a:p>
        </p:txBody>
      </p:sp>
      <p:sp>
        <p:nvSpPr>
          <p:cNvPr id="11" name="TextBox 10">
            <a:extLst>
              <a:ext uri="{FF2B5EF4-FFF2-40B4-BE49-F238E27FC236}">
                <a16:creationId xmlns:a16="http://schemas.microsoft.com/office/drawing/2014/main" id="{035A0A32-73AF-4610-B1F7-09342D6807C0}"/>
              </a:ext>
            </a:extLst>
          </p:cNvPr>
          <p:cNvSpPr txBox="1"/>
          <p:nvPr/>
        </p:nvSpPr>
        <p:spPr>
          <a:xfrm>
            <a:off x="2407334" y="1176908"/>
            <a:ext cx="1378634" cy="1754326"/>
          </a:xfrm>
          <a:prstGeom prst="rect">
            <a:avLst/>
          </a:prstGeom>
          <a:noFill/>
        </p:spPr>
        <p:txBody>
          <a:bodyPr wrap="square" rtlCol="0">
            <a:spAutoFit/>
          </a:bodyPr>
          <a:lstStyle/>
          <a:p>
            <a:r>
              <a:rPr lang="en-US" dirty="0"/>
              <a:t>Click the show time and date to show another result</a:t>
            </a:r>
            <a:endParaRPr lang="en-PH" dirty="0"/>
          </a:p>
        </p:txBody>
      </p:sp>
      <p:sp>
        <p:nvSpPr>
          <p:cNvPr id="12" name="Rectangle 11">
            <a:extLst>
              <a:ext uri="{FF2B5EF4-FFF2-40B4-BE49-F238E27FC236}">
                <a16:creationId xmlns:a16="http://schemas.microsoft.com/office/drawing/2014/main" id="{0D18CADB-F8C6-433F-856D-D7F803F4229A}"/>
              </a:ext>
            </a:extLst>
          </p:cNvPr>
          <p:cNvSpPr/>
          <p:nvPr/>
        </p:nvSpPr>
        <p:spPr>
          <a:xfrm>
            <a:off x="323557" y="1176908"/>
            <a:ext cx="1181686" cy="3235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ln w="28575">
                <a:solidFill>
                  <a:schemeClr val="tx1"/>
                </a:solidFill>
              </a:ln>
            </a:endParaRPr>
          </a:p>
        </p:txBody>
      </p:sp>
      <p:cxnSp>
        <p:nvCxnSpPr>
          <p:cNvPr id="14" name="Straight Arrow Connector 13">
            <a:extLst>
              <a:ext uri="{FF2B5EF4-FFF2-40B4-BE49-F238E27FC236}">
                <a16:creationId xmlns:a16="http://schemas.microsoft.com/office/drawing/2014/main" id="{9F93A246-0183-4A12-930A-8CCC09C08DC1}"/>
              </a:ext>
            </a:extLst>
          </p:cNvPr>
          <p:cNvCxnSpPr/>
          <p:nvPr/>
        </p:nvCxnSpPr>
        <p:spPr>
          <a:xfrm>
            <a:off x="1597563" y="1327512"/>
            <a:ext cx="809771" cy="3043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DF3A2DE-DF92-4514-B44A-048E282B00A2}"/>
              </a:ext>
            </a:extLst>
          </p:cNvPr>
          <p:cNvSpPr txBox="1"/>
          <p:nvPr/>
        </p:nvSpPr>
        <p:spPr>
          <a:xfrm>
            <a:off x="450166" y="1744394"/>
            <a:ext cx="1519311" cy="369332"/>
          </a:xfrm>
          <a:prstGeom prst="rect">
            <a:avLst/>
          </a:prstGeom>
          <a:noFill/>
        </p:spPr>
        <p:txBody>
          <a:bodyPr wrap="square" rtlCol="0">
            <a:spAutoFit/>
          </a:bodyPr>
          <a:lstStyle/>
          <a:p>
            <a:r>
              <a:rPr lang="en-US" b="1" dirty="0"/>
              <a:t>RESULT 1</a:t>
            </a:r>
            <a:endParaRPr lang="en-PH" b="1" dirty="0"/>
          </a:p>
        </p:txBody>
      </p:sp>
      <p:sp>
        <p:nvSpPr>
          <p:cNvPr id="16" name="TextBox 15">
            <a:extLst>
              <a:ext uri="{FF2B5EF4-FFF2-40B4-BE49-F238E27FC236}">
                <a16:creationId xmlns:a16="http://schemas.microsoft.com/office/drawing/2014/main" id="{E3A4C6F0-7314-4BB8-B1E2-D4571B31B0A6}"/>
              </a:ext>
            </a:extLst>
          </p:cNvPr>
          <p:cNvSpPr txBox="1"/>
          <p:nvPr/>
        </p:nvSpPr>
        <p:spPr>
          <a:xfrm>
            <a:off x="4688059" y="2098535"/>
            <a:ext cx="1740876" cy="369332"/>
          </a:xfrm>
          <a:prstGeom prst="rect">
            <a:avLst/>
          </a:prstGeom>
          <a:noFill/>
        </p:spPr>
        <p:txBody>
          <a:bodyPr wrap="square" rtlCol="0">
            <a:spAutoFit/>
          </a:bodyPr>
          <a:lstStyle/>
          <a:p>
            <a:r>
              <a:rPr lang="en-US" b="1" dirty="0"/>
              <a:t>RESULT 2</a:t>
            </a:r>
            <a:endParaRPr lang="en-PH" b="1" dirty="0"/>
          </a:p>
        </p:txBody>
      </p:sp>
    </p:spTree>
    <p:extLst>
      <p:ext uri="{BB962C8B-B14F-4D97-AF65-F5344CB8AC3E}">
        <p14:creationId xmlns:p14="http://schemas.microsoft.com/office/powerpoint/2010/main" val="209781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BBD9-0AB1-45D4-9A3D-47FD8920B75B}"/>
              </a:ext>
            </a:extLst>
          </p:cNvPr>
          <p:cNvSpPr>
            <a:spLocks noGrp="1"/>
          </p:cNvSpPr>
          <p:nvPr>
            <p:ph type="ctrTitle"/>
          </p:nvPr>
        </p:nvSpPr>
        <p:spPr/>
        <p:txBody>
          <a:bodyPr/>
          <a:lstStyle/>
          <a:p>
            <a:r>
              <a:rPr lang="en-US" dirty="0"/>
              <a:t>My Funny Website</a:t>
            </a:r>
            <a:endParaRPr lang="en-PH" dirty="0"/>
          </a:p>
        </p:txBody>
      </p:sp>
      <p:sp>
        <p:nvSpPr>
          <p:cNvPr id="3" name="Subtitle 2">
            <a:extLst>
              <a:ext uri="{FF2B5EF4-FFF2-40B4-BE49-F238E27FC236}">
                <a16:creationId xmlns:a16="http://schemas.microsoft.com/office/drawing/2014/main" id="{18C3B670-B5E8-417B-8F60-045D32B70240}"/>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766351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D55B5-A755-4683-81ED-97C27F75C229}"/>
              </a:ext>
            </a:extLst>
          </p:cNvPr>
          <p:cNvPicPr>
            <a:picLocks noChangeAspect="1"/>
          </p:cNvPicPr>
          <p:nvPr/>
        </p:nvPicPr>
        <p:blipFill>
          <a:blip r:embed="rId2"/>
          <a:stretch>
            <a:fillRect/>
          </a:stretch>
        </p:blipFill>
        <p:spPr>
          <a:xfrm>
            <a:off x="537627" y="1160772"/>
            <a:ext cx="8068746" cy="4536455"/>
          </a:xfrm>
          <a:prstGeom prst="rect">
            <a:avLst/>
          </a:prstGeom>
        </p:spPr>
      </p:pic>
      <p:sp>
        <p:nvSpPr>
          <p:cNvPr id="6" name="TextBox 5">
            <a:extLst>
              <a:ext uri="{FF2B5EF4-FFF2-40B4-BE49-F238E27FC236}">
                <a16:creationId xmlns:a16="http://schemas.microsoft.com/office/drawing/2014/main" id="{F01F806C-2553-4FAF-A16C-3972BDEDAD6F}"/>
              </a:ext>
            </a:extLst>
          </p:cNvPr>
          <p:cNvSpPr txBox="1"/>
          <p:nvPr/>
        </p:nvSpPr>
        <p:spPr>
          <a:xfrm>
            <a:off x="537627" y="407963"/>
            <a:ext cx="2053883" cy="461665"/>
          </a:xfrm>
          <a:prstGeom prst="rect">
            <a:avLst/>
          </a:prstGeom>
          <a:noFill/>
        </p:spPr>
        <p:txBody>
          <a:bodyPr wrap="square" rtlCol="0">
            <a:spAutoFit/>
          </a:bodyPr>
          <a:lstStyle/>
          <a:p>
            <a:r>
              <a:rPr lang="en-US" sz="2400" b="1" dirty="0"/>
              <a:t>CODES</a:t>
            </a:r>
            <a:endParaRPr lang="en-PH" sz="2400" b="1" dirty="0"/>
          </a:p>
        </p:txBody>
      </p:sp>
    </p:spTree>
    <p:extLst>
      <p:ext uri="{BB962C8B-B14F-4D97-AF65-F5344CB8AC3E}">
        <p14:creationId xmlns:p14="http://schemas.microsoft.com/office/powerpoint/2010/main" val="137473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063" y="6056238"/>
            <a:ext cx="3948773" cy="369332"/>
          </a:xfrm>
          <a:prstGeom prst="rect">
            <a:avLst/>
          </a:prstGeom>
        </p:spPr>
        <p:txBody>
          <a:bodyPr wrap="none">
            <a:spAutoFit/>
          </a:bodyPr>
          <a:lstStyle/>
          <a:p>
            <a:r>
              <a:rPr lang="en-US" altLang="zh-TW" dirty="0"/>
              <a:t>https://en.wikipedia.org/wiki/Webalizer</a:t>
            </a:r>
            <a:endParaRPr lang="zh-TW" altLang="en-US" dirty="0"/>
          </a:p>
        </p:txBody>
      </p:sp>
      <p:pic>
        <p:nvPicPr>
          <p:cNvPr id="3" name="內容版面配置區 3"/>
          <p:cNvPicPr>
            <a:picLocks noChangeAspect="1"/>
          </p:cNvPicPr>
          <p:nvPr/>
        </p:nvPicPr>
        <p:blipFill>
          <a:blip r:embed="rId2"/>
          <a:stretch>
            <a:fillRect/>
          </a:stretch>
        </p:blipFill>
        <p:spPr>
          <a:xfrm>
            <a:off x="510952" y="188869"/>
            <a:ext cx="7401148" cy="5629928"/>
          </a:xfrm>
          <a:prstGeom prst="rect">
            <a:avLst/>
          </a:prstGeom>
        </p:spPr>
      </p:pic>
    </p:spTree>
    <p:extLst>
      <p:ext uri="{BB962C8B-B14F-4D97-AF65-F5344CB8AC3E}">
        <p14:creationId xmlns:p14="http://schemas.microsoft.com/office/powerpoint/2010/main" val="258784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85F73-CBDA-4D7F-8675-F176C0766207}"/>
              </a:ext>
            </a:extLst>
          </p:cNvPr>
          <p:cNvPicPr>
            <a:picLocks noChangeAspect="1"/>
          </p:cNvPicPr>
          <p:nvPr/>
        </p:nvPicPr>
        <p:blipFill>
          <a:blip r:embed="rId2"/>
          <a:stretch>
            <a:fillRect/>
          </a:stretch>
        </p:blipFill>
        <p:spPr>
          <a:xfrm>
            <a:off x="225083" y="985052"/>
            <a:ext cx="8693834" cy="4887895"/>
          </a:xfrm>
          <a:prstGeom prst="rect">
            <a:avLst/>
          </a:prstGeom>
        </p:spPr>
      </p:pic>
    </p:spTree>
    <p:extLst>
      <p:ext uri="{BB962C8B-B14F-4D97-AF65-F5344CB8AC3E}">
        <p14:creationId xmlns:p14="http://schemas.microsoft.com/office/powerpoint/2010/main" val="141421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0F2CB-81EB-4F36-A4EB-F959BC67CC97}"/>
              </a:ext>
            </a:extLst>
          </p:cNvPr>
          <p:cNvPicPr>
            <a:picLocks noChangeAspect="1"/>
          </p:cNvPicPr>
          <p:nvPr/>
        </p:nvPicPr>
        <p:blipFill>
          <a:blip r:embed="rId2"/>
          <a:stretch>
            <a:fillRect/>
          </a:stretch>
        </p:blipFill>
        <p:spPr>
          <a:xfrm>
            <a:off x="260252" y="1004825"/>
            <a:ext cx="8623495" cy="4848349"/>
          </a:xfrm>
          <a:prstGeom prst="rect">
            <a:avLst/>
          </a:prstGeom>
        </p:spPr>
      </p:pic>
    </p:spTree>
    <p:extLst>
      <p:ext uri="{BB962C8B-B14F-4D97-AF65-F5344CB8AC3E}">
        <p14:creationId xmlns:p14="http://schemas.microsoft.com/office/powerpoint/2010/main" val="146157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0EC88-62CF-4D53-99B5-36516262FBEA}"/>
              </a:ext>
            </a:extLst>
          </p:cNvPr>
          <p:cNvPicPr>
            <a:picLocks noChangeAspect="1"/>
          </p:cNvPicPr>
          <p:nvPr/>
        </p:nvPicPr>
        <p:blipFill>
          <a:blip r:embed="rId2"/>
          <a:stretch>
            <a:fillRect/>
          </a:stretch>
        </p:blipFill>
        <p:spPr>
          <a:xfrm>
            <a:off x="464234" y="1119509"/>
            <a:ext cx="8215532" cy="4618982"/>
          </a:xfrm>
          <a:prstGeom prst="rect">
            <a:avLst/>
          </a:prstGeom>
        </p:spPr>
      </p:pic>
    </p:spTree>
    <p:extLst>
      <p:ext uri="{BB962C8B-B14F-4D97-AF65-F5344CB8AC3E}">
        <p14:creationId xmlns:p14="http://schemas.microsoft.com/office/powerpoint/2010/main" val="2645178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A71BD-437A-491F-80F0-211B4DC28B78}"/>
              </a:ext>
            </a:extLst>
          </p:cNvPr>
          <p:cNvSpPr txBox="1"/>
          <p:nvPr/>
        </p:nvSpPr>
        <p:spPr>
          <a:xfrm>
            <a:off x="380144" y="603553"/>
            <a:ext cx="1983544" cy="523220"/>
          </a:xfrm>
          <a:prstGeom prst="rect">
            <a:avLst/>
          </a:prstGeom>
          <a:noFill/>
        </p:spPr>
        <p:txBody>
          <a:bodyPr wrap="square" rtlCol="0">
            <a:spAutoFit/>
          </a:bodyPr>
          <a:lstStyle/>
          <a:p>
            <a:r>
              <a:rPr lang="en-US" sz="2800" b="1" dirty="0"/>
              <a:t>RESULT</a:t>
            </a:r>
            <a:endParaRPr lang="en-PH" sz="2800" b="1" dirty="0"/>
          </a:p>
        </p:txBody>
      </p:sp>
      <p:pic>
        <p:nvPicPr>
          <p:cNvPr id="6" name="Picture 5">
            <a:extLst>
              <a:ext uri="{FF2B5EF4-FFF2-40B4-BE49-F238E27FC236}">
                <a16:creationId xmlns:a16="http://schemas.microsoft.com/office/drawing/2014/main" id="{1A650DD2-9FFF-4A70-A0C4-A806C8D82FC6}"/>
              </a:ext>
            </a:extLst>
          </p:cNvPr>
          <p:cNvPicPr>
            <a:picLocks noChangeAspect="1"/>
          </p:cNvPicPr>
          <p:nvPr/>
        </p:nvPicPr>
        <p:blipFill rotWithShape="1">
          <a:blip r:embed="rId2"/>
          <a:srcRect b="5521"/>
          <a:stretch/>
        </p:blipFill>
        <p:spPr>
          <a:xfrm>
            <a:off x="380144" y="1539553"/>
            <a:ext cx="8383711" cy="4453284"/>
          </a:xfrm>
          <a:prstGeom prst="rect">
            <a:avLst/>
          </a:prstGeom>
        </p:spPr>
      </p:pic>
    </p:spTree>
    <p:extLst>
      <p:ext uri="{BB962C8B-B14F-4D97-AF65-F5344CB8AC3E}">
        <p14:creationId xmlns:p14="http://schemas.microsoft.com/office/powerpoint/2010/main" val="880594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875BA-C776-4C00-BE4B-2B23CD565876}"/>
              </a:ext>
            </a:extLst>
          </p:cNvPr>
          <p:cNvPicPr>
            <a:picLocks noChangeAspect="1"/>
          </p:cNvPicPr>
          <p:nvPr/>
        </p:nvPicPr>
        <p:blipFill rotWithShape="1">
          <a:blip r:embed="rId2"/>
          <a:srcRect b="5329"/>
          <a:stretch/>
        </p:blipFill>
        <p:spPr>
          <a:xfrm>
            <a:off x="246184" y="1090536"/>
            <a:ext cx="8651631" cy="4676927"/>
          </a:xfrm>
          <a:prstGeom prst="rect">
            <a:avLst/>
          </a:prstGeom>
        </p:spPr>
      </p:pic>
      <p:sp>
        <p:nvSpPr>
          <p:cNvPr id="7" name="Rectangle 6">
            <a:extLst>
              <a:ext uri="{FF2B5EF4-FFF2-40B4-BE49-F238E27FC236}">
                <a16:creationId xmlns:a16="http://schemas.microsoft.com/office/drawing/2014/main" id="{A71BE561-73D8-422C-9F0C-64C9C6856684}"/>
              </a:ext>
            </a:extLst>
          </p:cNvPr>
          <p:cNvSpPr/>
          <p:nvPr/>
        </p:nvSpPr>
        <p:spPr>
          <a:xfrm>
            <a:off x="246184" y="2152357"/>
            <a:ext cx="2286001" cy="102694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74418DDE-684F-4C19-A676-9093394E1C92}"/>
              </a:ext>
            </a:extLst>
          </p:cNvPr>
          <p:cNvCxnSpPr/>
          <p:nvPr/>
        </p:nvCxnSpPr>
        <p:spPr>
          <a:xfrm>
            <a:off x="2278966" y="2461846"/>
            <a:ext cx="844062" cy="604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16E980F-71D6-4B87-85C4-AE102B217998}"/>
              </a:ext>
            </a:extLst>
          </p:cNvPr>
          <p:cNvSpPr txBox="1"/>
          <p:nvPr/>
        </p:nvSpPr>
        <p:spPr>
          <a:xfrm>
            <a:off x="3158197" y="2961248"/>
            <a:ext cx="1997613" cy="369332"/>
          </a:xfrm>
          <a:prstGeom prst="rect">
            <a:avLst/>
          </a:prstGeom>
          <a:noFill/>
        </p:spPr>
        <p:txBody>
          <a:bodyPr wrap="square" rtlCol="0">
            <a:spAutoFit/>
          </a:bodyPr>
          <a:lstStyle/>
          <a:p>
            <a:r>
              <a:rPr lang="en-US" b="1" dirty="0"/>
              <a:t>Agenda</a:t>
            </a:r>
            <a:endParaRPr lang="en-PH" b="1" dirty="0"/>
          </a:p>
        </p:txBody>
      </p:sp>
      <p:sp>
        <p:nvSpPr>
          <p:cNvPr id="13" name="Rectangle 12">
            <a:extLst>
              <a:ext uri="{FF2B5EF4-FFF2-40B4-BE49-F238E27FC236}">
                <a16:creationId xmlns:a16="http://schemas.microsoft.com/office/drawing/2014/main" id="{75A24496-104A-411A-9079-BC337D2D4542}"/>
              </a:ext>
            </a:extLst>
          </p:cNvPr>
          <p:cNvSpPr/>
          <p:nvPr/>
        </p:nvSpPr>
        <p:spPr>
          <a:xfrm>
            <a:off x="288387" y="3249637"/>
            <a:ext cx="2581422" cy="1463039"/>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A6E7C298-130E-450A-8B2B-DE402511787B}"/>
              </a:ext>
            </a:extLst>
          </p:cNvPr>
          <p:cNvCxnSpPr/>
          <p:nvPr/>
        </p:nvCxnSpPr>
        <p:spPr>
          <a:xfrm>
            <a:off x="2278966" y="3981157"/>
            <a:ext cx="1048043" cy="4569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C228773-F4D7-4C07-873B-8066E018BAD9}"/>
              </a:ext>
            </a:extLst>
          </p:cNvPr>
          <p:cNvSpPr txBox="1"/>
          <p:nvPr/>
        </p:nvSpPr>
        <p:spPr>
          <a:xfrm>
            <a:off x="3555609" y="4139652"/>
            <a:ext cx="3309425" cy="369332"/>
          </a:xfrm>
          <a:prstGeom prst="rect">
            <a:avLst/>
          </a:prstGeom>
          <a:noFill/>
        </p:spPr>
        <p:txBody>
          <a:bodyPr wrap="square" rtlCol="0">
            <a:spAutoFit/>
          </a:bodyPr>
          <a:lstStyle/>
          <a:p>
            <a:r>
              <a:rPr lang="en-US" b="1" dirty="0"/>
              <a:t>Unorder and order lists</a:t>
            </a:r>
            <a:endParaRPr lang="en-PH" b="1" dirty="0"/>
          </a:p>
        </p:txBody>
      </p:sp>
    </p:spTree>
    <p:extLst>
      <p:ext uri="{BB962C8B-B14F-4D97-AF65-F5344CB8AC3E}">
        <p14:creationId xmlns:p14="http://schemas.microsoft.com/office/powerpoint/2010/main" val="546613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2ADD6-0E69-47ED-A39D-D92FCC01C4D5}"/>
              </a:ext>
            </a:extLst>
          </p:cNvPr>
          <p:cNvPicPr>
            <a:picLocks noChangeAspect="1"/>
          </p:cNvPicPr>
          <p:nvPr/>
        </p:nvPicPr>
        <p:blipFill rotWithShape="1">
          <a:blip r:embed="rId2"/>
          <a:srcRect b="5602"/>
          <a:stretch/>
        </p:blipFill>
        <p:spPr>
          <a:xfrm>
            <a:off x="400929" y="1382547"/>
            <a:ext cx="8342142" cy="4427409"/>
          </a:xfrm>
          <a:prstGeom prst="rect">
            <a:avLst/>
          </a:prstGeom>
        </p:spPr>
      </p:pic>
      <p:sp>
        <p:nvSpPr>
          <p:cNvPr id="7" name="Rectangle 6">
            <a:extLst>
              <a:ext uri="{FF2B5EF4-FFF2-40B4-BE49-F238E27FC236}">
                <a16:creationId xmlns:a16="http://schemas.microsoft.com/office/drawing/2014/main" id="{789E75B9-F6DB-4B8F-B713-AE55D5FFC148}"/>
              </a:ext>
            </a:extLst>
          </p:cNvPr>
          <p:cNvSpPr/>
          <p:nvPr/>
        </p:nvSpPr>
        <p:spPr>
          <a:xfrm>
            <a:off x="3587262" y="1885071"/>
            <a:ext cx="1983544" cy="3924885"/>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C7AEFADA-E933-4097-B622-BA2EACF742E9}"/>
              </a:ext>
            </a:extLst>
          </p:cNvPr>
          <p:cNvCxnSpPr/>
          <p:nvPr/>
        </p:nvCxnSpPr>
        <p:spPr>
          <a:xfrm>
            <a:off x="4937760" y="4783015"/>
            <a:ext cx="1083212" cy="13082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78101E-805C-497F-B4DF-AF67ED095835}"/>
              </a:ext>
            </a:extLst>
          </p:cNvPr>
          <p:cNvSpPr txBox="1"/>
          <p:nvPr/>
        </p:nvSpPr>
        <p:spPr>
          <a:xfrm>
            <a:off x="5387926" y="6091311"/>
            <a:ext cx="2757268" cy="369332"/>
          </a:xfrm>
          <a:prstGeom prst="rect">
            <a:avLst/>
          </a:prstGeom>
          <a:noFill/>
        </p:spPr>
        <p:txBody>
          <a:bodyPr wrap="square" rtlCol="0">
            <a:spAutoFit/>
          </a:bodyPr>
          <a:lstStyle/>
          <a:p>
            <a:r>
              <a:rPr lang="en-US" b="1" dirty="0"/>
              <a:t>My HTML WORKS</a:t>
            </a:r>
            <a:endParaRPr lang="en-PH" b="1" dirty="0"/>
          </a:p>
        </p:txBody>
      </p:sp>
      <p:sp>
        <p:nvSpPr>
          <p:cNvPr id="11" name="Rectangle 10">
            <a:extLst>
              <a:ext uri="{FF2B5EF4-FFF2-40B4-BE49-F238E27FC236}">
                <a16:creationId xmlns:a16="http://schemas.microsoft.com/office/drawing/2014/main" id="{076982A5-BF37-476A-9C4B-755E420B3397}"/>
              </a:ext>
            </a:extLst>
          </p:cNvPr>
          <p:cNvSpPr/>
          <p:nvPr/>
        </p:nvSpPr>
        <p:spPr>
          <a:xfrm>
            <a:off x="3967089" y="2419643"/>
            <a:ext cx="1195754" cy="393895"/>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4D64CFC3-CCBA-4091-9389-274A6545A754}"/>
              </a:ext>
            </a:extLst>
          </p:cNvPr>
          <p:cNvCxnSpPr/>
          <p:nvPr/>
        </p:nvCxnSpPr>
        <p:spPr>
          <a:xfrm flipH="1">
            <a:off x="2686929" y="2813538"/>
            <a:ext cx="1392702" cy="8159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ABEE051-3B76-4E17-BC52-EC51FA1B3D67}"/>
              </a:ext>
            </a:extLst>
          </p:cNvPr>
          <p:cNvSpPr txBox="1"/>
          <p:nvPr/>
        </p:nvSpPr>
        <p:spPr>
          <a:xfrm>
            <a:off x="794824" y="3629465"/>
            <a:ext cx="1723293" cy="369332"/>
          </a:xfrm>
          <a:prstGeom prst="rect">
            <a:avLst/>
          </a:prstGeom>
          <a:noFill/>
        </p:spPr>
        <p:txBody>
          <a:bodyPr wrap="square" rtlCol="0">
            <a:spAutoFit/>
          </a:bodyPr>
          <a:lstStyle/>
          <a:p>
            <a:r>
              <a:rPr lang="en-US" b="1" dirty="0"/>
              <a:t>REFERENCES</a:t>
            </a:r>
            <a:endParaRPr lang="en-PH" b="1" dirty="0"/>
          </a:p>
        </p:txBody>
      </p:sp>
    </p:spTree>
    <p:extLst>
      <p:ext uri="{BB962C8B-B14F-4D97-AF65-F5344CB8AC3E}">
        <p14:creationId xmlns:p14="http://schemas.microsoft.com/office/powerpoint/2010/main" val="4004900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0EB3C-B1CE-480B-9F32-0CC83091625B}"/>
              </a:ext>
            </a:extLst>
          </p:cNvPr>
          <p:cNvPicPr>
            <a:picLocks noChangeAspect="1"/>
          </p:cNvPicPr>
          <p:nvPr/>
        </p:nvPicPr>
        <p:blipFill rotWithShape="1">
          <a:blip r:embed="rId2"/>
          <a:srcRect b="10802"/>
          <a:stretch/>
        </p:blipFill>
        <p:spPr>
          <a:xfrm>
            <a:off x="225083" y="1249032"/>
            <a:ext cx="8693834" cy="4359935"/>
          </a:xfrm>
          <a:prstGeom prst="rect">
            <a:avLst/>
          </a:prstGeom>
        </p:spPr>
      </p:pic>
      <p:sp>
        <p:nvSpPr>
          <p:cNvPr id="6" name="Rectangle 5">
            <a:extLst>
              <a:ext uri="{FF2B5EF4-FFF2-40B4-BE49-F238E27FC236}">
                <a16:creationId xmlns:a16="http://schemas.microsoft.com/office/drawing/2014/main" id="{0695C526-5995-4E2F-9D44-D78E8C37B136}"/>
              </a:ext>
            </a:extLst>
          </p:cNvPr>
          <p:cNvSpPr/>
          <p:nvPr/>
        </p:nvSpPr>
        <p:spPr>
          <a:xfrm>
            <a:off x="3615397" y="1758462"/>
            <a:ext cx="1913206" cy="3615397"/>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4ED5412E-472D-4374-B186-8CE2DA20AFFB}"/>
              </a:ext>
            </a:extLst>
          </p:cNvPr>
          <p:cNvCxnSpPr/>
          <p:nvPr/>
        </p:nvCxnSpPr>
        <p:spPr>
          <a:xfrm>
            <a:off x="5205046" y="4360985"/>
            <a:ext cx="1026942" cy="16459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815D53A-E992-43CE-A4AC-48D5A407A7D8}"/>
              </a:ext>
            </a:extLst>
          </p:cNvPr>
          <p:cNvSpPr txBox="1"/>
          <p:nvPr/>
        </p:nvSpPr>
        <p:spPr>
          <a:xfrm>
            <a:off x="5718517" y="6118397"/>
            <a:ext cx="2307102" cy="369332"/>
          </a:xfrm>
          <a:prstGeom prst="rect">
            <a:avLst/>
          </a:prstGeom>
          <a:noFill/>
        </p:spPr>
        <p:txBody>
          <a:bodyPr wrap="square" rtlCol="0">
            <a:spAutoFit/>
          </a:bodyPr>
          <a:lstStyle/>
          <a:p>
            <a:r>
              <a:rPr lang="en-US" b="1" dirty="0"/>
              <a:t>My HTML WORKS</a:t>
            </a:r>
            <a:endParaRPr lang="en-PH" b="1" dirty="0"/>
          </a:p>
        </p:txBody>
      </p:sp>
    </p:spTree>
    <p:extLst>
      <p:ext uri="{BB962C8B-B14F-4D97-AF65-F5344CB8AC3E}">
        <p14:creationId xmlns:p14="http://schemas.microsoft.com/office/powerpoint/2010/main" val="1704890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9AC7F0-028E-4E2B-BE10-EFA73F24CA6E}"/>
              </a:ext>
            </a:extLst>
          </p:cNvPr>
          <p:cNvPicPr>
            <a:picLocks noChangeAspect="1"/>
          </p:cNvPicPr>
          <p:nvPr/>
        </p:nvPicPr>
        <p:blipFill rotWithShape="1">
          <a:blip r:embed="rId2"/>
          <a:srcRect b="6970"/>
          <a:stretch/>
        </p:blipFill>
        <p:spPr>
          <a:xfrm>
            <a:off x="351692" y="1221628"/>
            <a:ext cx="8440615" cy="4414744"/>
          </a:xfrm>
          <a:prstGeom prst="rect">
            <a:avLst/>
          </a:prstGeom>
        </p:spPr>
      </p:pic>
      <p:sp>
        <p:nvSpPr>
          <p:cNvPr id="7" name="Rectangle 6">
            <a:extLst>
              <a:ext uri="{FF2B5EF4-FFF2-40B4-BE49-F238E27FC236}">
                <a16:creationId xmlns:a16="http://schemas.microsoft.com/office/drawing/2014/main" id="{70B5BBDE-99FA-483C-BF33-1F42A4A20E9F}"/>
              </a:ext>
            </a:extLst>
          </p:cNvPr>
          <p:cNvSpPr/>
          <p:nvPr/>
        </p:nvSpPr>
        <p:spPr>
          <a:xfrm>
            <a:off x="3671668" y="1702191"/>
            <a:ext cx="1800664" cy="206795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B188CA80-C8D9-4EF2-A2A5-461630988F05}"/>
              </a:ext>
            </a:extLst>
          </p:cNvPr>
          <p:cNvCxnSpPr/>
          <p:nvPr/>
        </p:nvCxnSpPr>
        <p:spPr>
          <a:xfrm>
            <a:off x="5120640" y="3429000"/>
            <a:ext cx="633046" cy="23809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9E1DB4-1C84-4607-8D89-79B192449C34}"/>
              </a:ext>
            </a:extLst>
          </p:cNvPr>
          <p:cNvSpPr txBox="1"/>
          <p:nvPr/>
        </p:nvSpPr>
        <p:spPr>
          <a:xfrm>
            <a:off x="5472332" y="5922498"/>
            <a:ext cx="2124222" cy="369332"/>
          </a:xfrm>
          <a:prstGeom prst="rect">
            <a:avLst/>
          </a:prstGeom>
          <a:noFill/>
        </p:spPr>
        <p:txBody>
          <a:bodyPr wrap="square" rtlCol="0">
            <a:spAutoFit/>
          </a:bodyPr>
          <a:lstStyle/>
          <a:p>
            <a:r>
              <a:rPr lang="en-US" b="1" dirty="0"/>
              <a:t>My CSS Works</a:t>
            </a:r>
            <a:endParaRPr lang="en-PH" b="1" dirty="0"/>
          </a:p>
        </p:txBody>
      </p:sp>
    </p:spTree>
    <p:extLst>
      <p:ext uri="{BB962C8B-B14F-4D97-AF65-F5344CB8AC3E}">
        <p14:creationId xmlns:p14="http://schemas.microsoft.com/office/powerpoint/2010/main" val="1338005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18761-18DE-4ADA-8980-C830772AFFF2}"/>
              </a:ext>
            </a:extLst>
          </p:cNvPr>
          <p:cNvPicPr>
            <a:picLocks noChangeAspect="1"/>
          </p:cNvPicPr>
          <p:nvPr/>
        </p:nvPicPr>
        <p:blipFill rotWithShape="1">
          <a:blip r:embed="rId2"/>
          <a:srcRect b="4781"/>
          <a:stretch/>
        </p:blipFill>
        <p:spPr>
          <a:xfrm>
            <a:off x="253218" y="1116968"/>
            <a:ext cx="8637563" cy="4624063"/>
          </a:xfrm>
          <a:prstGeom prst="rect">
            <a:avLst/>
          </a:prstGeom>
        </p:spPr>
      </p:pic>
      <p:sp>
        <p:nvSpPr>
          <p:cNvPr id="6" name="Rectangle 5">
            <a:extLst>
              <a:ext uri="{FF2B5EF4-FFF2-40B4-BE49-F238E27FC236}">
                <a16:creationId xmlns:a16="http://schemas.microsoft.com/office/drawing/2014/main" id="{E28849FA-A012-4847-BDB6-B5B148D74907}"/>
              </a:ext>
            </a:extLst>
          </p:cNvPr>
          <p:cNvSpPr/>
          <p:nvPr/>
        </p:nvSpPr>
        <p:spPr>
          <a:xfrm>
            <a:off x="3896751" y="1758462"/>
            <a:ext cx="1392701" cy="253218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BF6F6B56-C7F4-4854-AE5C-EFF69AE2F968}"/>
              </a:ext>
            </a:extLst>
          </p:cNvPr>
          <p:cNvCxnSpPr>
            <a:cxnSpLocks/>
          </p:cNvCxnSpPr>
          <p:nvPr/>
        </p:nvCxnSpPr>
        <p:spPr>
          <a:xfrm>
            <a:off x="5036234" y="3910818"/>
            <a:ext cx="1392701" cy="20538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01A4D42-7FF7-4260-815A-2D808D970CC6}"/>
              </a:ext>
            </a:extLst>
          </p:cNvPr>
          <p:cNvSpPr txBox="1"/>
          <p:nvPr/>
        </p:nvSpPr>
        <p:spPr>
          <a:xfrm>
            <a:off x="5401994" y="5950635"/>
            <a:ext cx="2785403" cy="369332"/>
          </a:xfrm>
          <a:prstGeom prst="rect">
            <a:avLst/>
          </a:prstGeom>
          <a:noFill/>
        </p:spPr>
        <p:txBody>
          <a:bodyPr wrap="square" rtlCol="0">
            <a:spAutoFit/>
          </a:bodyPr>
          <a:lstStyle/>
          <a:p>
            <a:r>
              <a:rPr lang="en-US" b="1" dirty="0"/>
              <a:t>My JavaScript Works</a:t>
            </a:r>
            <a:endParaRPr lang="en-PH" b="1" dirty="0"/>
          </a:p>
        </p:txBody>
      </p:sp>
    </p:spTree>
    <p:extLst>
      <p:ext uri="{BB962C8B-B14F-4D97-AF65-F5344CB8AC3E}">
        <p14:creationId xmlns:p14="http://schemas.microsoft.com/office/powerpoint/2010/main" val="908333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CC4C13-AE42-4923-8A9B-EAEA21D2D854}"/>
              </a:ext>
            </a:extLst>
          </p:cNvPr>
          <p:cNvPicPr>
            <a:picLocks noChangeAspect="1"/>
          </p:cNvPicPr>
          <p:nvPr/>
        </p:nvPicPr>
        <p:blipFill rotWithShape="1">
          <a:blip r:embed="rId2"/>
          <a:srcRect b="6253"/>
          <a:stretch/>
        </p:blipFill>
        <p:spPr>
          <a:xfrm>
            <a:off x="218049" y="981097"/>
            <a:ext cx="8707902" cy="4589709"/>
          </a:xfrm>
          <a:prstGeom prst="rect">
            <a:avLst/>
          </a:prstGeom>
        </p:spPr>
      </p:pic>
      <p:sp>
        <p:nvSpPr>
          <p:cNvPr id="6" name="TextBox 5">
            <a:extLst>
              <a:ext uri="{FF2B5EF4-FFF2-40B4-BE49-F238E27FC236}">
                <a16:creationId xmlns:a16="http://schemas.microsoft.com/office/drawing/2014/main" id="{61BFD19C-02B8-418E-A27E-E8D8F8777BE8}"/>
              </a:ext>
            </a:extLst>
          </p:cNvPr>
          <p:cNvSpPr txBox="1"/>
          <p:nvPr/>
        </p:nvSpPr>
        <p:spPr>
          <a:xfrm>
            <a:off x="2293034" y="3840481"/>
            <a:ext cx="4754880" cy="1617784"/>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PH" dirty="0"/>
          </a:p>
        </p:txBody>
      </p:sp>
      <p:cxnSp>
        <p:nvCxnSpPr>
          <p:cNvPr id="9" name="Straight Arrow Connector 8">
            <a:extLst>
              <a:ext uri="{FF2B5EF4-FFF2-40B4-BE49-F238E27FC236}">
                <a16:creationId xmlns:a16="http://schemas.microsoft.com/office/drawing/2014/main" id="{99107A67-6AF2-467A-BE96-D516D00D2011}"/>
              </a:ext>
            </a:extLst>
          </p:cNvPr>
          <p:cNvCxnSpPr>
            <a:cxnSpLocks/>
          </p:cNvCxnSpPr>
          <p:nvPr/>
        </p:nvCxnSpPr>
        <p:spPr>
          <a:xfrm>
            <a:off x="5064369" y="5219114"/>
            <a:ext cx="773723" cy="6577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8516697-8FF1-4150-825E-E84C38185326}"/>
              </a:ext>
            </a:extLst>
          </p:cNvPr>
          <p:cNvSpPr txBox="1"/>
          <p:nvPr/>
        </p:nvSpPr>
        <p:spPr>
          <a:xfrm>
            <a:off x="5261317" y="5876903"/>
            <a:ext cx="2391508" cy="369332"/>
          </a:xfrm>
          <a:prstGeom prst="rect">
            <a:avLst/>
          </a:prstGeom>
          <a:noFill/>
        </p:spPr>
        <p:txBody>
          <a:bodyPr wrap="square" rtlCol="0">
            <a:spAutoFit/>
          </a:bodyPr>
          <a:lstStyle/>
          <a:p>
            <a:r>
              <a:rPr lang="en-US" b="1" dirty="0"/>
              <a:t>My PHP Program</a:t>
            </a:r>
            <a:endParaRPr lang="en-PH" b="1" dirty="0"/>
          </a:p>
        </p:txBody>
      </p:sp>
    </p:spTree>
    <p:extLst>
      <p:ext uri="{BB962C8B-B14F-4D97-AF65-F5344CB8AC3E}">
        <p14:creationId xmlns:p14="http://schemas.microsoft.com/office/powerpoint/2010/main" val="300794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254059" y="365126"/>
            <a:ext cx="7075795" cy="6069867"/>
          </a:xfrm>
          <a:prstGeom prst="rect">
            <a:avLst/>
          </a:prstGeom>
        </p:spPr>
      </p:pic>
      <p:sp>
        <p:nvSpPr>
          <p:cNvPr id="3" name="矩形 2"/>
          <p:cNvSpPr/>
          <p:nvPr/>
        </p:nvSpPr>
        <p:spPr>
          <a:xfrm>
            <a:off x="4426739" y="3624765"/>
            <a:ext cx="4090735" cy="369332"/>
          </a:xfrm>
          <a:prstGeom prst="rect">
            <a:avLst/>
          </a:prstGeom>
        </p:spPr>
        <p:txBody>
          <a:bodyPr wrap="none">
            <a:spAutoFit/>
          </a:bodyPr>
          <a:lstStyle/>
          <a:p>
            <a:r>
              <a:rPr lang="en-US" altLang="zh-TW" dirty="0">
                <a:solidFill>
                  <a:schemeClr val="bg1"/>
                </a:solidFill>
              </a:rPr>
              <a:t>A web interface for MySQL and </a:t>
            </a:r>
            <a:r>
              <a:rPr lang="en-US" altLang="zh-TW" dirty="0" err="1">
                <a:solidFill>
                  <a:schemeClr val="bg1"/>
                </a:solidFill>
              </a:rPr>
              <a:t>MariaDB</a:t>
            </a:r>
            <a:r>
              <a:rPr lang="en-US" altLang="zh-TW" dirty="0">
                <a:solidFill>
                  <a:schemeClr val="bg1"/>
                </a:solidFill>
              </a:rPr>
              <a:t>.</a:t>
            </a:r>
            <a:endParaRPr lang="zh-TW" altLang="en-US" dirty="0">
              <a:solidFill>
                <a:schemeClr val="bg1"/>
              </a:solidFill>
            </a:endParaRPr>
          </a:p>
        </p:txBody>
      </p:sp>
      <p:sp>
        <p:nvSpPr>
          <p:cNvPr id="5" name="矩形 4"/>
          <p:cNvSpPr/>
          <p:nvPr/>
        </p:nvSpPr>
        <p:spPr>
          <a:xfrm>
            <a:off x="1046285" y="4343400"/>
            <a:ext cx="1740877" cy="448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426739" y="4262866"/>
            <a:ext cx="3031471" cy="369332"/>
          </a:xfrm>
          <a:prstGeom prst="rect">
            <a:avLst/>
          </a:prstGeom>
        </p:spPr>
        <p:txBody>
          <a:bodyPr wrap="none">
            <a:spAutoFit/>
          </a:bodyPr>
          <a:lstStyle/>
          <a:p>
            <a:r>
              <a:rPr lang="en-US" altLang="zh-TW" dirty="0">
                <a:solidFill>
                  <a:schemeClr val="bg1"/>
                </a:solidFill>
              </a:rPr>
              <a:t> https://docs.phpmyadmin.net/,</a:t>
            </a:r>
            <a:endParaRPr lang="zh-TW" altLang="en-US" dirty="0">
              <a:solidFill>
                <a:schemeClr val="bg1"/>
              </a:solidFill>
            </a:endParaRPr>
          </a:p>
        </p:txBody>
      </p:sp>
      <p:sp>
        <p:nvSpPr>
          <p:cNvPr id="7" name="矩形 6"/>
          <p:cNvSpPr/>
          <p:nvPr/>
        </p:nvSpPr>
        <p:spPr>
          <a:xfrm>
            <a:off x="4488472" y="2833176"/>
            <a:ext cx="4026878" cy="646331"/>
          </a:xfrm>
          <a:prstGeom prst="rect">
            <a:avLst/>
          </a:prstGeom>
        </p:spPr>
        <p:txBody>
          <a:bodyPr wrap="square">
            <a:spAutoFit/>
          </a:bodyPr>
          <a:lstStyle/>
          <a:p>
            <a:r>
              <a:rPr lang="en-US" altLang="zh-TW" dirty="0" err="1">
                <a:solidFill>
                  <a:schemeClr val="bg1"/>
                </a:solidFill>
              </a:rPr>
              <a:t>phpMyAdmin</a:t>
            </a:r>
            <a:r>
              <a:rPr lang="en-US" altLang="zh-TW" dirty="0">
                <a:solidFill>
                  <a:schemeClr val="bg1"/>
                </a:solidFill>
              </a:rPr>
              <a:t> is a free software tool written in PHP </a:t>
            </a:r>
            <a:endParaRPr lang="zh-TW" altLang="en-US" dirty="0">
              <a:solidFill>
                <a:schemeClr val="bg1"/>
              </a:solidFill>
            </a:endParaRPr>
          </a:p>
        </p:txBody>
      </p:sp>
    </p:spTree>
    <p:extLst>
      <p:ext uri="{BB962C8B-B14F-4D97-AF65-F5344CB8AC3E}">
        <p14:creationId xmlns:p14="http://schemas.microsoft.com/office/powerpoint/2010/main" val="31405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22968" y="640128"/>
            <a:ext cx="7730432" cy="5850059"/>
          </a:xfrm>
          <a:prstGeom prst="rect">
            <a:avLst/>
          </a:prstGeom>
        </p:spPr>
      </p:pic>
    </p:spTree>
    <p:extLst>
      <p:ext uri="{BB962C8B-B14F-4D97-AF65-F5344CB8AC3E}">
        <p14:creationId xmlns:p14="http://schemas.microsoft.com/office/powerpoint/2010/main" val="33157470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docProps/app.xml><?xml version="1.0" encoding="utf-8"?>
<Properties xmlns="http://schemas.openxmlformats.org/officeDocument/2006/extended-properties" xmlns:vt="http://schemas.openxmlformats.org/officeDocument/2006/docPropsVTypes">
  <Template>TM10001115[[fn=Parcel]]</Template>
  <TotalTime>4224</TotalTime>
  <Words>721</Words>
  <Application>Microsoft Office PowerPoint</Application>
  <PresentationFormat>On-screen Show (4:3)</PresentationFormat>
  <Paragraphs>168</Paragraphs>
  <Slides>79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Arial</vt:lpstr>
      <vt:lpstr>Arial Black</vt:lpstr>
      <vt:lpstr>Arial Narrow</vt:lpstr>
      <vt:lpstr>Gill Sans MT</vt:lpstr>
      <vt:lpstr>Wingdings</vt:lpstr>
      <vt:lpstr>Parcel</vt:lpstr>
      <vt:lpstr>Web development</vt:lpstr>
      <vt:lpstr>agenda</vt:lpstr>
      <vt:lpstr> Web Programming  https://en.wikipedia.org/wiki/Web_development </vt:lpstr>
      <vt:lpstr>Web Server Database</vt:lpstr>
      <vt:lpstr> XAMPP </vt:lpstr>
      <vt:lpstr>PowerPoint Presentation</vt:lpstr>
      <vt:lpstr>PowerPoint Presentation</vt:lpstr>
      <vt:lpstr>PowerPoint Presentation</vt:lpstr>
      <vt:lpstr>PowerPoint Presentation</vt:lpstr>
      <vt:lpstr> XAMPP HTML PROGRAMMING (my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Server-side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Script</vt:lpstr>
      <vt:lpstr>PowerPoint Presentation</vt:lpstr>
      <vt:lpstr>PowerPoint Presentation</vt:lpstr>
      <vt:lpstr>PowerPoint Presentation</vt:lpstr>
      <vt:lpstr>PowerPoint Presentation</vt:lpstr>
      <vt:lpstr>PowerPoint Presentation</vt:lpstr>
      <vt:lpstr>PowerPoint Presentation</vt:lpstr>
      <vt:lpstr>My Funny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ADMIN</cp:lastModifiedBy>
  <cp:revision>26</cp:revision>
  <dcterms:created xsi:type="dcterms:W3CDTF">2021-12-08T06:02:59Z</dcterms:created>
  <dcterms:modified xsi:type="dcterms:W3CDTF">2022-01-12T02:14:31Z</dcterms:modified>
</cp:coreProperties>
</file>